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57" r:id="rId3"/>
    <p:sldId id="259" r:id="rId4"/>
    <p:sldId id="258" r:id="rId5"/>
    <p:sldId id="260" r:id="rId6"/>
    <p:sldId id="264" r:id="rId7"/>
    <p:sldId id="265" r:id="rId8"/>
    <p:sldId id="267" r:id="rId9"/>
    <p:sldId id="271" r:id="rId10"/>
    <p:sldId id="272" r:id="rId11"/>
    <p:sldId id="297" r:id="rId12"/>
    <p:sldId id="273" r:id="rId13"/>
    <p:sldId id="296" r:id="rId14"/>
    <p:sldId id="275" r:id="rId15"/>
    <p:sldId id="263" r:id="rId16"/>
    <p:sldId id="276" r:id="rId17"/>
    <p:sldId id="277" r:id="rId18"/>
    <p:sldId id="278" r:id="rId19"/>
    <p:sldId id="287" r:id="rId20"/>
    <p:sldId id="279" r:id="rId21"/>
    <p:sldId id="288" r:id="rId22"/>
    <p:sldId id="280" r:id="rId23"/>
    <p:sldId id="283" r:id="rId24"/>
    <p:sldId id="289" r:id="rId25"/>
    <p:sldId id="281" r:id="rId26"/>
    <p:sldId id="284" r:id="rId27"/>
    <p:sldId id="290" r:id="rId28"/>
    <p:sldId id="282" r:id="rId29"/>
    <p:sldId id="285" r:id="rId30"/>
    <p:sldId id="293" r:id="rId31"/>
    <p:sldId id="294" r:id="rId32"/>
    <p:sldId id="29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6C2C6D-6249-924E-9C37-819C59BD0D67}" v="841" dt="2021-05-09T03:42:20.8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19"/>
    <p:restoredTop sz="56463"/>
  </p:normalViewPr>
  <p:slideViewPr>
    <p:cSldViewPr snapToGrid="0" snapToObjects="1">
      <p:cViewPr varScale="1">
        <p:scale>
          <a:sx n="85" d="100"/>
          <a:sy n="85" d="100"/>
        </p:scale>
        <p:origin x="3760" y="184"/>
      </p:cViewPr>
      <p:guideLst/>
    </p:cSldViewPr>
  </p:slideViewPr>
  <p:notesTextViewPr>
    <p:cViewPr>
      <p:scale>
        <a:sx n="105" d="100"/>
        <a:sy n="105"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agen" userId="9176668c-2524-4d8b-9713-1b04decb4c90" providerId="ADAL" clId="{F86C2C6D-6249-924E-9C37-819C59BD0D67}"/>
    <pc:docChg chg="undo redo custSel addSld delSld modSld sldOrd modShowInfo">
      <pc:chgData name="Michael Hagen" userId="9176668c-2524-4d8b-9713-1b04decb4c90" providerId="ADAL" clId="{F86C2C6D-6249-924E-9C37-819C59BD0D67}" dt="2021-05-12T01:51:34.807" v="44595" actId="729"/>
      <pc:docMkLst>
        <pc:docMk/>
      </pc:docMkLst>
      <pc:sldChg chg="modTransition">
        <pc:chgData name="Michael Hagen" userId="9176668c-2524-4d8b-9713-1b04decb4c90" providerId="ADAL" clId="{F86C2C6D-6249-924E-9C37-819C59BD0D67}" dt="2021-05-08T23:11:19.215" v="38549"/>
        <pc:sldMkLst>
          <pc:docMk/>
          <pc:sldMk cId="2565199432" sldId="256"/>
        </pc:sldMkLst>
      </pc:sldChg>
      <pc:sldChg chg="modSp mod modTransition modAnim modNotesTx">
        <pc:chgData name="Michael Hagen" userId="9176668c-2524-4d8b-9713-1b04decb4c90" providerId="ADAL" clId="{F86C2C6D-6249-924E-9C37-819C59BD0D67}" dt="2021-05-09T05:46:03.395" v="44211" actId="20577"/>
        <pc:sldMkLst>
          <pc:docMk/>
          <pc:sldMk cId="2940594315" sldId="257"/>
        </pc:sldMkLst>
        <pc:spChg chg="mod">
          <ac:chgData name="Michael Hagen" userId="9176668c-2524-4d8b-9713-1b04decb4c90" providerId="ADAL" clId="{F86C2C6D-6249-924E-9C37-819C59BD0D67}" dt="2021-05-08T22:22:38.378" v="38010" actId="14100"/>
          <ac:spMkLst>
            <pc:docMk/>
            <pc:sldMk cId="2940594315" sldId="257"/>
            <ac:spMk id="3" creationId="{059BBE7E-1FF0-D446-ADE6-30AC55F51174}"/>
          </ac:spMkLst>
        </pc:spChg>
      </pc:sldChg>
      <pc:sldChg chg="modSp mod modTransition modAnim modNotesTx">
        <pc:chgData name="Michael Hagen" userId="9176668c-2524-4d8b-9713-1b04decb4c90" providerId="ADAL" clId="{F86C2C6D-6249-924E-9C37-819C59BD0D67}" dt="2021-05-09T03:14:45.088" v="43269" actId="14100"/>
        <pc:sldMkLst>
          <pc:docMk/>
          <pc:sldMk cId="2026590617" sldId="258"/>
        </pc:sldMkLst>
        <pc:spChg chg="mod">
          <ac:chgData name="Michael Hagen" userId="9176668c-2524-4d8b-9713-1b04decb4c90" providerId="ADAL" clId="{F86C2C6D-6249-924E-9C37-819C59BD0D67}" dt="2021-05-09T03:14:45.088" v="43269" actId="14100"/>
          <ac:spMkLst>
            <pc:docMk/>
            <pc:sldMk cId="2026590617" sldId="258"/>
            <ac:spMk id="3" creationId="{628877E7-7737-1C42-B40D-301FC3970BA5}"/>
          </ac:spMkLst>
        </pc:spChg>
      </pc:sldChg>
      <pc:sldChg chg="modSp add mod ord modTransition modAnim modNotesTx">
        <pc:chgData name="Michael Hagen" userId="9176668c-2524-4d8b-9713-1b04decb4c90" providerId="ADAL" clId="{F86C2C6D-6249-924E-9C37-819C59BD0D67}" dt="2021-05-09T03:14:18.734" v="43263" actId="20577"/>
        <pc:sldMkLst>
          <pc:docMk/>
          <pc:sldMk cId="2741297365" sldId="259"/>
        </pc:sldMkLst>
        <pc:spChg chg="mod">
          <ac:chgData name="Michael Hagen" userId="9176668c-2524-4d8b-9713-1b04decb4c90" providerId="ADAL" clId="{F86C2C6D-6249-924E-9C37-819C59BD0D67}" dt="2021-05-05T23:49:58.875" v="85" actId="20577"/>
          <ac:spMkLst>
            <pc:docMk/>
            <pc:sldMk cId="2741297365" sldId="259"/>
            <ac:spMk id="2" creationId="{D89BA377-B8B5-C440-9870-E6FB55AFEC91}"/>
          </ac:spMkLst>
        </pc:spChg>
        <pc:spChg chg="mod">
          <ac:chgData name="Michael Hagen" userId="9176668c-2524-4d8b-9713-1b04decb4c90" providerId="ADAL" clId="{F86C2C6D-6249-924E-9C37-819C59BD0D67}" dt="2021-05-06T00:27:15.852" v="3018" actId="20577"/>
          <ac:spMkLst>
            <pc:docMk/>
            <pc:sldMk cId="2741297365" sldId="259"/>
            <ac:spMk id="3" creationId="{628877E7-7737-1C42-B40D-301FC3970BA5}"/>
          </ac:spMkLst>
        </pc:spChg>
      </pc:sldChg>
      <pc:sldChg chg="modSp add mod ord modTransition modAnim modNotesTx">
        <pc:chgData name="Michael Hagen" userId="9176668c-2524-4d8b-9713-1b04decb4c90" providerId="ADAL" clId="{F86C2C6D-6249-924E-9C37-819C59BD0D67}" dt="2021-05-09T05:46:28.528" v="44217" actId="20577"/>
        <pc:sldMkLst>
          <pc:docMk/>
          <pc:sldMk cId="2456038160" sldId="260"/>
        </pc:sldMkLst>
        <pc:spChg chg="mod">
          <ac:chgData name="Michael Hagen" userId="9176668c-2524-4d8b-9713-1b04decb4c90" providerId="ADAL" clId="{F86C2C6D-6249-924E-9C37-819C59BD0D67}" dt="2021-05-05T23:50:19.362" v="98" actId="20577"/>
          <ac:spMkLst>
            <pc:docMk/>
            <pc:sldMk cId="2456038160" sldId="260"/>
            <ac:spMk id="2" creationId="{D89BA377-B8B5-C440-9870-E6FB55AFEC91}"/>
          </ac:spMkLst>
        </pc:spChg>
        <pc:spChg chg="mod">
          <ac:chgData name="Michael Hagen" userId="9176668c-2524-4d8b-9713-1b04decb4c90" providerId="ADAL" clId="{F86C2C6D-6249-924E-9C37-819C59BD0D67}" dt="2021-05-08T22:30:58.304" v="38348"/>
          <ac:spMkLst>
            <pc:docMk/>
            <pc:sldMk cId="2456038160" sldId="260"/>
            <ac:spMk id="3" creationId="{628877E7-7737-1C42-B40D-301FC3970BA5}"/>
          </ac:spMkLst>
        </pc:spChg>
      </pc:sldChg>
      <pc:sldChg chg="add del">
        <pc:chgData name="Michael Hagen" userId="9176668c-2524-4d8b-9713-1b04decb4c90" providerId="ADAL" clId="{F86C2C6D-6249-924E-9C37-819C59BD0D67}" dt="2021-05-05T23:54:59.399" v="660"/>
        <pc:sldMkLst>
          <pc:docMk/>
          <pc:sldMk cId="1132881452" sldId="261"/>
        </pc:sldMkLst>
      </pc:sldChg>
      <pc:sldChg chg="addSp modSp new del mod modTransition modShow modNotesTx">
        <pc:chgData name="Michael Hagen" userId="9176668c-2524-4d8b-9713-1b04decb4c90" providerId="ADAL" clId="{F86C2C6D-6249-924E-9C37-819C59BD0D67}" dt="2021-05-09T02:09:39.918" v="42509" actId="2696"/>
        <pc:sldMkLst>
          <pc:docMk/>
          <pc:sldMk cId="2665754323" sldId="261"/>
        </pc:sldMkLst>
        <pc:spChg chg="mod">
          <ac:chgData name="Michael Hagen" userId="9176668c-2524-4d8b-9713-1b04decb4c90" providerId="ADAL" clId="{F86C2C6D-6249-924E-9C37-819C59BD0D67}" dt="2021-05-06T00:05:10.944" v="1601" actId="20577"/>
          <ac:spMkLst>
            <pc:docMk/>
            <pc:sldMk cId="2665754323" sldId="261"/>
            <ac:spMk id="2" creationId="{3B19ED75-F31A-FF4A-8B59-E2B6043C5966}"/>
          </ac:spMkLst>
        </pc:spChg>
        <pc:picChg chg="add mod">
          <ac:chgData name="Michael Hagen" userId="9176668c-2524-4d8b-9713-1b04decb4c90" providerId="ADAL" clId="{F86C2C6D-6249-924E-9C37-819C59BD0D67}" dt="2021-05-06T00:09:20.854" v="1617" actId="1076"/>
          <ac:picMkLst>
            <pc:docMk/>
            <pc:sldMk cId="2665754323" sldId="261"/>
            <ac:picMk id="1026" creationId="{EDBE8E0A-F532-6F4D-AB50-B819367ABCC1}"/>
          </ac:picMkLst>
        </pc:picChg>
        <pc:picChg chg="add mod">
          <ac:chgData name="Michael Hagen" userId="9176668c-2524-4d8b-9713-1b04decb4c90" providerId="ADAL" clId="{F86C2C6D-6249-924E-9C37-819C59BD0D67}" dt="2021-05-06T00:09:24.162" v="1618" actId="1076"/>
          <ac:picMkLst>
            <pc:docMk/>
            <pc:sldMk cId="2665754323" sldId="261"/>
            <ac:picMk id="1028" creationId="{CB36DF14-1312-3E4B-8A88-F38206976FDF}"/>
          </ac:picMkLst>
        </pc:picChg>
        <pc:picChg chg="add mod">
          <ac:chgData name="Michael Hagen" userId="9176668c-2524-4d8b-9713-1b04decb4c90" providerId="ADAL" clId="{F86C2C6D-6249-924E-9C37-819C59BD0D67}" dt="2021-05-06T00:09:29.934" v="1620" actId="1076"/>
          <ac:picMkLst>
            <pc:docMk/>
            <pc:sldMk cId="2665754323" sldId="261"/>
            <ac:picMk id="1030" creationId="{C5CB7200-CDEA-614F-8A17-BE797F64FCF7}"/>
          </ac:picMkLst>
        </pc:picChg>
      </pc:sldChg>
      <pc:sldChg chg="modSp new del mod ord modTransition modShow modNotesTx">
        <pc:chgData name="Michael Hagen" userId="9176668c-2524-4d8b-9713-1b04decb4c90" providerId="ADAL" clId="{F86C2C6D-6249-924E-9C37-819C59BD0D67}" dt="2021-05-09T02:09:39.918" v="42509" actId="2696"/>
        <pc:sldMkLst>
          <pc:docMk/>
          <pc:sldMk cId="52661109" sldId="262"/>
        </pc:sldMkLst>
        <pc:spChg chg="mod">
          <ac:chgData name="Michael Hagen" userId="9176668c-2524-4d8b-9713-1b04decb4c90" providerId="ADAL" clId="{F86C2C6D-6249-924E-9C37-819C59BD0D67}" dt="2021-05-06T00:14:05.146" v="2137" actId="20577"/>
          <ac:spMkLst>
            <pc:docMk/>
            <pc:sldMk cId="52661109" sldId="262"/>
            <ac:spMk id="2" creationId="{6D4BBBE6-73B3-FD46-AE77-93D523E45434}"/>
          </ac:spMkLst>
        </pc:spChg>
        <pc:spChg chg="mod">
          <ac:chgData name="Michael Hagen" userId="9176668c-2524-4d8b-9713-1b04decb4c90" providerId="ADAL" clId="{F86C2C6D-6249-924E-9C37-819C59BD0D67}" dt="2021-05-06T00:15:11.775" v="2260" actId="313"/>
          <ac:spMkLst>
            <pc:docMk/>
            <pc:sldMk cId="52661109" sldId="262"/>
            <ac:spMk id="3" creationId="{910DFADA-E548-444E-9B84-C5D20D57F1B8}"/>
          </ac:spMkLst>
        </pc:spChg>
        <pc:spChg chg="mod">
          <ac:chgData name="Michael Hagen" userId="9176668c-2524-4d8b-9713-1b04decb4c90" providerId="ADAL" clId="{F86C2C6D-6249-924E-9C37-819C59BD0D67}" dt="2021-05-06T00:19:50.730" v="2561" actId="27636"/>
          <ac:spMkLst>
            <pc:docMk/>
            <pc:sldMk cId="52661109" sldId="262"/>
            <ac:spMk id="4" creationId="{34F5661B-9D13-0543-9B49-FA51A65C61E3}"/>
          </ac:spMkLst>
        </pc:spChg>
        <pc:spChg chg="mod">
          <ac:chgData name="Michael Hagen" userId="9176668c-2524-4d8b-9713-1b04decb4c90" providerId="ADAL" clId="{F86C2C6D-6249-924E-9C37-819C59BD0D67}" dt="2021-05-06T00:15:09.206" v="2258" actId="20577"/>
          <ac:spMkLst>
            <pc:docMk/>
            <pc:sldMk cId="52661109" sldId="262"/>
            <ac:spMk id="5" creationId="{42EA1521-A6C1-0944-AFEC-08AAFCA6E365}"/>
          </ac:spMkLst>
        </pc:spChg>
        <pc:spChg chg="mod">
          <ac:chgData name="Michael Hagen" userId="9176668c-2524-4d8b-9713-1b04decb4c90" providerId="ADAL" clId="{F86C2C6D-6249-924E-9C37-819C59BD0D67}" dt="2021-05-06T00:19:54.300" v="2562" actId="20577"/>
          <ac:spMkLst>
            <pc:docMk/>
            <pc:sldMk cId="52661109" sldId="262"/>
            <ac:spMk id="6" creationId="{0C280622-F600-5447-A059-1C264B9333E0}"/>
          </ac:spMkLst>
        </pc:spChg>
      </pc:sldChg>
      <pc:sldChg chg="modSp new del mod">
        <pc:chgData name="Michael Hagen" userId="9176668c-2524-4d8b-9713-1b04decb4c90" providerId="ADAL" clId="{F86C2C6D-6249-924E-9C37-819C59BD0D67}" dt="2021-05-05T23:54:59.080" v="659" actId="680"/>
        <pc:sldMkLst>
          <pc:docMk/>
          <pc:sldMk cId="2420318918" sldId="262"/>
        </pc:sldMkLst>
        <pc:spChg chg="mod">
          <ac:chgData name="Michael Hagen" userId="9176668c-2524-4d8b-9713-1b04decb4c90" providerId="ADAL" clId="{F86C2C6D-6249-924E-9C37-819C59BD0D67}" dt="2021-05-05T23:54:58.728" v="658" actId="20577"/>
          <ac:spMkLst>
            <pc:docMk/>
            <pc:sldMk cId="2420318918" sldId="262"/>
            <ac:spMk id="2" creationId="{C71A5E67-C3D8-844F-8301-5A4D6A6B4A50}"/>
          </ac:spMkLst>
        </pc:spChg>
      </pc:sldChg>
      <pc:sldChg chg="new del">
        <pc:chgData name="Michael Hagen" userId="9176668c-2524-4d8b-9713-1b04decb4c90" providerId="ADAL" clId="{F86C2C6D-6249-924E-9C37-819C59BD0D67}" dt="2021-05-05T23:54:34.929" v="645" actId="680"/>
        <pc:sldMkLst>
          <pc:docMk/>
          <pc:sldMk cId="2874536543" sldId="262"/>
        </pc:sldMkLst>
      </pc:sldChg>
      <pc:sldChg chg="addSp delSp modSp new mod ord modTransition modAnim modNotesTx">
        <pc:chgData name="Michael Hagen" userId="9176668c-2524-4d8b-9713-1b04decb4c90" providerId="ADAL" clId="{F86C2C6D-6249-924E-9C37-819C59BD0D67}" dt="2021-05-09T02:58:18.690" v="43246" actId="20577"/>
        <pc:sldMkLst>
          <pc:docMk/>
          <pc:sldMk cId="3287210945" sldId="263"/>
        </pc:sldMkLst>
        <pc:spChg chg="mod">
          <ac:chgData name="Michael Hagen" userId="9176668c-2524-4d8b-9713-1b04decb4c90" providerId="ADAL" clId="{F86C2C6D-6249-924E-9C37-819C59BD0D67}" dt="2021-05-08T16:43:55.863" v="11788"/>
          <ac:spMkLst>
            <pc:docMk/>
            <pc:sldMk cId="3287210945" sldId="263"/>
            <ac:spMk id="2" creationId="{D9185BB3-45EF-4641-889F-1BE884832741}"/>
          </ac:spMkLst>
        </pc:spChg>
        <pc:spChg chg="mod">
          <ac:chgData name="Michael Hagen" userId="9176668c-2524-4d8b-9713-1b04decb4c90" providerId="ADAL" clId="{F86C2C6D-6249-924E-9C37-819C59BD0D67}" dt="2021-05-09T00:03:16.630" v="41278" actId="20577"/>
          <ac:spMkLst>
            <pc:docMk/>
            <pc:sldMk cId="3287210945" sldId="263"/>
            <ac:spMk id="3" creationId="{D4D32A36-8E1D-A94E-956D-412042054100}"/>
          </ac:spMkLst>
        </pc:spChg>
        <pc:spChg chg="add del mod">
          <ac:chgData name="Michael Hagen" userId="9176668c-2524-4d8b-9713-1b04decb4c90" providerId="ADAL" clId="{F86C2C6D-6249-924E-9C37-819C59BD0D67}" dt="2021-05-08T16:55:06.223" v="11960" actId="478"/>
          <ac:spMkLst>
            <pc:docMk/>
            <pc:sldMk cId="3287210945" sldId="263"/>
            <ac:spMk id="6" creationId="{A12549B1-E058-3D43-8806-62938CC6CE46}"/>
          </ac:spMkLst>
        </pc:spChg>
        <pc:spChg chg="add del mod">
          <ac:chgData name="Michael Hagen" userId="9176668c-2524-4d8b-9713-1b04decb4c90" providerId="ADAL" clId="{F86C2C6D-6249-924E-9C37-819C59BD0D67}" dt="2021-05-08T16:55:06.223" v="11960" actId="478"/>
          <ac:spMkLst>
            <pc:docMk/>
            <pc:sldMk cId="3287210945" sldId="263"/>
            <ac:spMk id="7" creationId="{5F829638-29EE-8E4D-B0E9-6216954F599B}"/>
          </ac:spMkLst>
        </pc:spChg>
        <pc:spChg chg="add del mod">
          <ac:chgData name="Michael Hagen" userId="9176668c-2524-4d8b-9713-1b04decb4c90" providerId="ADAL" clId="{F86C2C6D-6249-924E-9C37-819C59BD0D67}" dt="2021-05-08T16:55:06.223" v="11960" actId="478"/>
          <ac:spMkLst>
            <pc:docMk/>
            <pc:sldMk cId="3287210945" sldId="263"/>
            <ac:spMk id="8" creationId="{05CFD8CF-C566-AF44-BEF7-E596D1306ABB}"/>
          </ac:spMkLst>
        </pc:spChg>
        <pc:spChg chg="add del mod">
          <ac:chgData name="Michael Hagen" userId="9176668c-2524-4d8b-9713-1b04decb4c90" providerId="ADAL" clId="{F86C2C6D-6249-924E-9C37-819C59BD0D67}" dt="2021-05-08T16:55:06.223" v="11960" actId="478"/>
          <ac:spMkLst>
            <pc:docMk/>
            <pc:sldMk cId="3287210945" sldId="263"/>
            <ac:spMk id="9" creationId="{BDF31D35-1DBA-7744-90E9-A8C788043B7A}"/>
          </ac:spMkLst>
        </pc:spChg>
        <pc:spChg chg="add del mod">
          <ac:chgData name="Michael Hagen" userId="9176668c-2524-4d8b-9713-1b04decb4c90" providerId="ADAL" clId="{F86C2C6D-6249-924E-9C37-819C59BD0D67}" dt="2021-05-08T16:55:06.223" v="11960" actId="478"/>
          <ac:spMkLst>
            <pc:docMk/>
            <pc:sldMk cId="3287210945" sldId="263"/>
            <ac:spMk id="10" creationId="{18295B0A-8831-DD4E-920E-45142341D377}"/>
          </ac:spMkLst>
        </pc:spChg>
        <pc:spChg chg="add del mod">
          <ac:chgData name="Michael Hagen" userId="9176668c-2524-4d8b-9713-1b04decb4c90" providerId="ADAL" clId="{F86C2C6D-6249-924E-9C37-819C59BD0D67}" dt="2021-05-08T16:55:06.223" v="11960" actId="478"/>
          <ac:spMkLst>
            <pc:docMk/>
            <pc:sldMk cId="3287210945" sldId="263"/>
            <ac:spMk id="18" creationId="{41D4D0E5-A96F-3248-A52A-8096BC15D861}"/>
          </ac:spMkLst>
        </pc:spChg>
        <pc:spChg chg="add del mod">
          <ac:chgData name="Michael Hagen" userId="9176668c-2524-4d8b-9713-1b04decb4c90" providerId="ADAL" clId="{F86C2C6D-6249-924E-9C37-819C59BD0D67}" dt="2021-05-08T16:55:06.223" v="11960" actId="478"/>
          <ac:spMkLst>
            <pc:docMk/>
            <pc:sldMk cId="3287210945" sldId="263"/>
            <ac:spMk id="19" creationId="{491BFEC2-2D48-0B46-B458-C11D631BE876}"/>
          </ac:spMkLst>
        </pc:spChg>
        <pc:spChg chg="add del mod">
          <ac:chgData name="Michael Hagen" userId="9176668c-2524-4d8b-9713-1b04decb4c90" providerId="ADAL" clId="{F86C2C6D-6249-924E-9C37-819C59BD0D67}" dt="2021-05-08T16:55:06.223" v="11960" actId="478"/>
          <ac:spMkLst>
            <pc:docMk/>
            <pc:sldMk cId="3287210945" sldId="263"/>
            <ac:spMk id="20" creationId="{3323D4AE-C998-B84C-A863-78C7B10A52D9}"/>
          </ac:spMkLst>
        </pc:spChg>
        <pc:spChg chg="add del mod">
          <ac:chgData name="Michael Hagen" userId="9176668c-2524-4d8b-9713-1b04decb4c90" providerId="ADAL" clId="{F86C2C6D-6249-924E-9C37-819C59BD0D67}" dt="2021-05-08T16:55:06.223" v="11960" actId="478"/>
          <ac:spMkLst>
            <pc:docMk/>
            <pc:sldMk cId="3287210945" sldId="263"/>
            <ac:spMk id="21" creationId="{64D8E716-FBB0-D043-B0D7-3032ED7DA301}"/>
          </ac:spMkLst>
        </pc:spChg>
        <pc:spChg chg="add del mod">
          <ac:chgData name="Michael Hagen" userId="9176668c-2524-4d8b-9713-1b04decb4c90" providerId="ADAL" clId="{F86C2C6D-6249-924E-9C37-819C59BD0D67}" dt="2021-05-08T16:55:06.223" v="11960" actId="478"/>
          <ac:spMkLst>
            <pc:docMk/>
            <pc:sldMk cId="3287210945" sldId="263"/>
            <ac:spMk id="22" creationId="{E0EF357E-B985-A244-8B41-04CDA8D26C4B}"/>
          </ac:spMkLst>
        </pc:spChg>
        <pc:spChg chg="mod">
          <ac:chgData name="Michael Hagen" userId="9176668c-2524-4d8b-9713-1b04decb4c90" providerId="ADAL" clId="{F86C2C6D-6249-924E-9C37-819C59BD0D67}" dt="2021-05-08T16:55:02.939" v="11959"/>
          <ac:spMkLst>
            <pc:docMk/>
            <pc:sldMk cId="3287210945" sldId="263"/>
            <ac:spMk id="24" creationId="{750EEE4D-7E73-1D4E-8168-5812AACE0836}"/>
          </ac:spMkLst>
        </pc:spChg>
        <pc:spChg chg="add del mod">
          <ac:chgData name="Michael Hagen" userId="9176668c-2524-4d8b-9713-1b04decb4c90" providerId="ADAL" clId="{F86C2C6D-6249-924E-9C37-819C59BD0D67}" dt="2021-05-08T16:55:06.223" v="11960" actId="478"/>
          <ac:spMkLst>
            <pc:docMk/>
            <pc:sldMk cId="3287210945" sldId="263"/>
            <ac:spMk id="31" creationId="{16458C4B-47A1-3B4F-820F-827802C8DDA3}"/>
          </ac:spMkLst>
        </pc:spChg>
        <pc:spChg chg="add del mod">
          <ac:chgData name="Michael Hagen" userId="9176668c-2524-4d8b-9713-1b04decb4c90" providerId="ADAL" clId="{F86C2C6D-6249-924E-9C37-819C59BD0D67}" dt="2021-05-08T16:55:06.223" v="11960" actId="478"/>
          <ac:spMkLst>
            <pc:docMk/>
            <pc:sldMk cId="3287210945" sldId="263"/>
            <ac:spMk id="32" creationId="{EDFB91C7-3752-FD4F-BDA5-62A771432F69}"/>
          </ac:spMkLst>
        </pc:spChg>
        <pc:spChg chg="add del mod">
          <ac:chgData name="Michael Hagen" userId="9176668c-2524-4d8b-9713-1b04decb4c90" providerId="ADAL" clId="{F86C2C6D-6249-924E-9C37-819C59BD0D67}" dt="2021-05-08T16:55:06.223" v="11960" actId="478"/>
          <ac:spMkLst>
            <pc:docMk/>
            <pc:sldMk cId="3287210945" sldId="263"/>
            <ac:spMk id="40" creationId="{9302BA21-B5EC-7B4F-8C49-CE10D8B38CB2}"/>
          </ac:spMkLst>
        </pc:spChg>
        <pc:grpChg chg="add del mod">
          <ac:chgData name="Michael Hagen" userId="9176668c-2524-4d8b-9713-1b04decb4c90" providerId="ADAL" clId="{F86C2C6D-6249-924E-9C37-819C59BD0D67}" dt="2021-05-08T16:55:06.223" v="11960" actId="478"/>
          <ac:grpSpMkLst>
            <pc:docMk/>
            <pc:sldMk cId="3287210945" sldId="263"/>
            <ac:grpSpMk id="23" creationId="{B19702EC-3D92-184A-A5EE-DDF8C5848168}"/>
          </ac:grpSpMkLst>
        </pc:grpChg>
        <pc:picChg chg="add del mod">
          <ac:chgData name="Michael Hagen" userId="9176668c-2524-4d8b-9713-1b04decb4c90" providerId="ADAL" clId="{F86C2C6D-6249-924E-9C37-819C59BD0D67}" dt="2021-05-08T16:55:00.958" v="11957" actId="478"/>
          <ac:picMkLst>
            <pc:docMk/>
            <pc:sldMk cId="3287210945" sldId="263"/>
            <ac:picMk id="4" creationId="{F02EF893-D169-9C45-9B4A-BC0B8DB45C91}"/>
          </ac:picMkLst>
        </pc:picChg>
        <pc:picChg chg="add del mod">
          <ac:chgData name="Michael Hagen" userId="9176668c-2524-4d8b-9713-1b04decb4c90" providerId="ADAL" clId="{F86C2C6D-6249-924E-9C37-819C59BD0D67}" dt="2021-05-08T16:55:01.478" v="11958" actId="478"/>
          <ac:picMkLst>
            <pc:docMk/>
            <pc:sldMk cId="3287210945" sldId="263"/>
            <ac:picMk id="5" creationId="{6092B64A-70AD-B544-973C-500524E9DBD1}"/>
          </ac:picMkLst>
        </pc:picChg>
        <pc:picChg chg="add del mod">
          <ac:chgData name="Michael Hagen" userId="9176668c-2524-4d8b-9713-1b04decb4c90" providerId="ADAL" clId="{F86C2C6D-6249-924E-9C37-819C59BD0D67}" dt="2021-05-08T16:56:07.363" v="11968" actId="478"/>
          <ac:picMkLst>
            <pc:docMk/>
            <pc:sldMk cId="3287210945" sldId="263"/>
            <ac:picMk id="42" creationId="{12BD377B-26B5-854B-BF5E-5BB8BE3089D5}"/>
          </ac:picMkLst>
        </pc:picChg>
        <pc:picChg chg="add del mod">
          <ac:chgData name="Michael Hagen" userId="9176668c-2524-4d8b-9713-1b04decb4c90" providerId="ADAL" clId="{F86C2C6D-6249-924E-9C37-819C59BD0D67}" dt="2021-05-08T16:56:13.491" v="11969" actId="478"/>
          <ac:picMkLst>
            <pc:docMk/>
            <pc:sldMk cId="3287210945" sldId="263"/>
            <ac:picMk id="44" creationId="{BAC19650-4E23-8C46-9CD2-558761EC13EE}"/>
          </ac:picMkLst>
        </pc:picChg>
        <pc:picChg chg="add mod">
          <ac:chgData name="Michael Hagen" userId="9176668c-2524-4d8b-9713-1b04decb4c90" providerId="ADAL" clId="{F86C2C6D-6249-924E-9C37-819C59BD0D67}" dt="2021-05-08T19:55:43.238" v="23995" actId="1035"/>
          <ac:picMkLst>
            <pc:docMk/>
            <pc:sldMk cId="3287210945" sldId="263"/>
            <ac:picMk id="46" creationId="{1148CF1C-C3B0-AF47-B4BB-4DF29CB64823}"/>
          </ac:picMkLst>
        </pc:picChg>
        <pc:picChg chg="add mod">
          <ac:chgData name="Michael Hagen" userId="9176668c-2524-4d8b-9713-1b04decb4c90" providerId="ADAL" clId="{F86C2C6D-6249-924E-9C37-819C59BD0D67}" dt="2021-05-08T19:55:38.426" v="23982" actId="1036"/>
          <ac:picMkLst>
            <pc:docMk/>
            <pc:sldMk cId="3287210945" sldId="263"/>
            <ac:picMk id="48" creationId="{DD9B1382-2BBE-2847-9AF2-F4014EE0F697}"/>
          </ac:picMkLst>
        </pc:picChg>
        <pc:cxnChg chg="add del mod">
          <ac:chgData name="Michael Hagen" userId="9176668c-2524-4d8b-9713-1b04decb4c90" providerId="ADAL" clId="{F86C2C6D-6249-924E-9C37-819C59BD0D67}" dt="2021-05-08T16:55:06.223" v="11960" actId="478"/>
          <ac:cxnSpMkLst>
            <pc:docMk/>
            <pc:sldMk cId="3287210945" sldId="263"/>
            <ac:cxnSpMk id="11" creationId="{0B7E21BA-9BCD-7043-8109-74611AD6449C}"/>
          </ac:cxnSpMkLst>
        </pc:cxnChg>
        <pc:cxnChg chg="add del mod">
          <ac:chgData name="Michael Hagen" userId="9176668c-2524-4d8b-9713-1b04decb4c90" providerId="ADAL" clId="{F86C2C6D-6249-924E-9C37-819C59BD0D67}" dt="2021-05-08T16:55:06.223" v="11960" actId="478"/>
          <ac:cxnSpMkLst>
            <pc:docMk/>
            <pc:sldMk cId="3287210945" sldId="263"/>
            <ac:cxnSpMk id="12" creationId="{A596ED53-EB97-7F46-BED0-460D68ED071F}"/>
          </ac:cxnSpMkLst>
        </pc:cxnChg>
        <pc:cxnChg chg="add del mod">
          <ac:chgData name="Michael Hagen" userId="9176668c-2524-4d8b-9713-1b04decb4c90" providerId="ADAL" clId="{F86C2C6D-6249-924E-9C37-819C59BD0D67}" dt="2021-05-08T16:55:06.223" v="11960" actId="478"/>
          <ac:cxnSpMkLst>
            <pc:docMk/>
            <pc:sldMk cId="3287210945" sldId="263"/>
            <ac:cxnSpMk id="13" creationId="{0A6EA78B-2A02-8F42-8062-768FE9DC7D07}"/>
          </ac:cxnSpMkLst>
        </pc:cxnChg>
        <pc:cxnChg chg="add del mod">
          <ac:chgData name="Michael Hagen" userId="9176668c-2524-4d8b-9713-1b04decb4c90" providerId="ADAL" clId="{F86C2C6D-6249-924E-9C37-819C59BD0D67}" dt="2021-05-08T16:55:06.223" v="11960" actId="478"/>
          <ac:cxnSpMkLst>
            <pc:docMk/>
            <pc:sldMk cId="3287210945" sldId="263"/>
            <ac:cxnSpMk id="14" creationId="{0604936E-BEA9-4B4C-A31F-7EEB08FC80C7}"/>
          </ac:cxnSpMkLst>
        </pc:cxnChg>
        <pc:cxnChg chg="add del mod">
          <ac:chgData name="Michael Hagen" userId="9176668c-2524-4d8b-9713-1b04decb4c90" providerId="ADAL" clId="{F86C2C6D-6249-924E-9C37-819C59BD0D67}" dt="2021-05-08T16:55:06.223" v="11960" actId="478"/>
          <ac:cxnSpMkLst>
            <pc:docMk/>
            <pc:sldMk cId="3287210945" sldId="263"/>
            <ac:cxnSpMk id="15" creationId="{95947FE0-928A-C845-9B50-CFD97BC2EDB6}"/>
          </ac:cxnSpMkLst>
        </pc:cxnChg>
        <pc:cxnChg chg="add del mod">
          <ac:chgData name="Michael Hagen" userId="9176668c-2524-4d8b-9713-1b04decb4c90" providerId="ADAL" clId="{F86C2C6D-6249-924E-9C37-819C59BD0D67}" dt="2021-05-08T16:55:06.223" v="11960" actId="478"/>
          <ac:cxnSpMkLst>
            <pc:docMk/>
            <pc:sldMk cId="3287210945" sldId="263"/>
            <ac:cxnSpMk id="16" creationId="{53BB16E7-2863-7548-8A39-3DD939CDB0B7}"/>
          </ac:cxnSpMkLst>
        </pc:cxnChg>
        <pc:cxnChg chg="add del mod">
          <ac:chgData name="Michael Hagen" userId="9176668c-2524-4d8b-9713-1b04decb4c90" providerId="ADAL" clId="{F86C2C6D-6249-924E-9C37-819C59BD0D67}" dt="2021-05-08T16:55:06.223" v="11960" actId="478"/>
          <ac:cxnSpMkLst>
            <pc:docMk/>
            <pc:sldMk cId="3287210945" sldId="263"/>
            <ac:cxnSpMk id="17" creationId="{1E30D384-F24C-EA43-8FB0-37C21DB5DBB9}"/>
          </ac:cxnSpMkLst>
        </pc:cxnChg>
        <pc:cxnChg chg="mod">
          <ac:chgData name="Michael Hagen" userId="9176668c-2524-4d8b-9713-1b04decb4c90" providerId="ADAL" clId="{F86C2C6D-6249-924E-9C37-819C59BD0D67}" dt="2021-05-08T16:55:02.939" v="11959"/>
          <ac:cxnSpMkLst>
            <pc:docMk/>
            <pc:sldMk cId="3287210945" sldId="263"/>
            <ac:cxnSpMk id="25" creationId="{447615B2-1624-764D-9F83-F304D1674D43}"/>
          </ac:cxnSpMkLst>
        </pc:cxnChg>
        <pc:cxnChg chg="mod">
          <ac:chgData name="Michael Hagen" userId="9176668c-2524-4d8b-9713-1b04decb4c90" providerId="ADAL" clId="{F86C2C6D-6249-924E-9C37-819C59BD0D67}" dt="2021-05-08T16:55:02.939" v="11959"/>
          <ac:cxnSpMkLst>
            <pc:docMk/>
            <pc:sldMk cId="3287210945" sldId="263"/>
            <ac:cxnSpMk id="26" creationId="{3C882E6B-1A53-EC48-9570-2B5BA2EE23E0}"/>
          </ac:cxnSpMkLst>
        </pc:cxnChg>
        <pc:cxnChg chg="mod">
          <ac:chgData name="Michael Hagen" userId="9176668c-2524-4d8b-9713-1b04decb4c90" providerId="ADAL" clId="{F86C2C6D-6249-924E-9C37-819C59BD0D67}" dt="2021-05-08T16:55:06.223" v="11960" actId="478"/>
          <ac:cxnSpMkLst>
            <pc:docMk/>
            <pc:sldMk cId="3287210945" sldId="263"/>
            <ac:cxnSpMk id="27" creationId="{6E25FD15-A411-214E-8C1B-CCA3F8BB5349}"/>
          </ac:cxnSpMkLst>
        </pc:cxnChg>
        <pc:cxnChg chg="mod">
          <ac:chgData name="Michael Hagen" userId="9176668c-2524-4d8b-9713-1b04decb4c90" providerId="ADAL" clId="{F86C2C6D-6249-924E-9C37-819C59BD0D67}" dt="2021-05-08T16:55:06.223" v="11960" actId="478"/>
          <ac:cxnSpMkLst>
            <pc:docMk/>
            <pc:sldMk cId="3287210945" sldId="263"/>
            <ac:cxnSpMk id="28" creationId="{958869A8-A34A-3C4A-BFA9-2B0035854F22}"/>
          </ac:cxnSpMkLst>
        </pc:cxnChg>
        <pc:cxnChg chg="mod">
          <ac:chgData name="Michael Hagen" userId="9176668c-2524-4d8b-9713-1b04decb4c90" providerId="ADAL" clId="{F86C2C6D-6249-924E-9C37-819C59BD0D67}" dt="2021-05-08T16:55:06.223" v="11960" actId="478"/>
          <ac:cxnSpMkLst>
            <pc:docMk/>
            <pc:sldMk cId="3287210945" sldId="263"/>
            <ac:cxnSpMk id="29" creationId="{B62C4DBF-EBD5-404E-9374-C4174E2FCD25}"/>
          </ac:cxnSpMkLst>
        </pc:cxnChg>
        <pc:cxnChg chg="mod">
          <ac:chgData name="Michael Hagen" userId="9176668c-2524-4d8b-9713-1b04decb4c90" providerId="ADAL" clId="{F86C2C6D-6249-924E-9C37-819C59BD0D67}" dt="2021-05-08T16:55:06.223" v="11960" actId="478"/>
          <ac:cxnSpMkLst>
            <pc:docMk/>
            <pc:sldMk cId="3287210945" sldId="263"/>
            <ac:cxnSpMk id="30" creationId="{F7EEEF82-7DFC-DE40-A902-B916A32467E2}"/>
          </ac:cxnSpMkLst>
        </pc:cxnChg>
        <pc:cxnChg chg="add del mod">
          <ac:chgData name="Michael Hagen" userId="9176668c-2524-4d8b-9713-1b04decb4c90" providerId="ADAL" clId="{F86C2C6D-6249-924E-9C37-819C59BD0D67}" dt="2021-05-08T16:55:06.223" v="11960" actId="478"/>
          <ac:cxnSpMkLst>
            <pc:docMk/>
            <pc:sldMk cId="3287210945" sldId="263"/>
            <ac:cxnSpMk id="33" creationId="{D69152F9-573B-3543-9F83-5E02F5A9B340}"/>
          </ac:cxnSpMkLst>
        </pc:cxnChg>
        <pc:cxnChg chg="add del mod">
          <ac:chgData name="Michael Hagen" userId="9176668c-2524-4d8b-9713-1b04decb4c90" providerId="ADAL" clId="{F86C2C6D-6249-924E-9C37-819C59BD0D67}" dt="2021-05-08T16:55:06.223" v="11960" actId="478"/>
          <ac:cxnSpMkLst>
            <pc:docMk/>
            <pc:sldMk cId="3287210945" sldId="263"/>
            <ac:cxnSpMk id="34" creationId="{8BF0C877-048E-EB4D-8D2A-90914E026763}"/>
          </ac:cxnSpMkLst>
        </pc:cxnChg>
        <pc:cxnChg chg="add del mod">
          <ac:chgData name="Michael Hagen" userId="9176668c-2524-4d8b-9713-1b04decb4c90" providerId="ADAL" clId="{F86C2C6D-6249-924E-9C37-819C59BD0D67}" dt="2021-05-08T16:55:06.223" v="11960" actId="478"/>
          <ac:cxnSpMkLst>
            <pc:docMk/>
            <pc:sldMk cId="3287210945" sldId="263"/>
            <ac:cxnSpMk id="35" creationId="{5C8B53AB-824C-2643-A6EB-E1F9990BE890}"/>
          </ac:cxnSpMkLst>
        </pc:cxnChg>
        <pc:cxnChg chg="add del mod">
          <ac:chgData name="Michael Hagen" userId="9176668c-2524-4d8b-9713-1b04decb4c90" providerId="ADAL" clId="{F86C2C6D-6249-924E-9C37-819C59BD0D67}" dt="2021-05-08T16:55:06.223" v="11960" actId="478"/>
          <ac:cxnSpMkLst>
            <pc:docMk/>
            <pc:sldMk cId="3287210945" sldId="263"/>
            <ac:cxnSpMk id="36" creationId="{76EDBFCD-842A-394A-ABAD-D192142C5C72}"/>
          </ac:cxnSpMkLst>
        </pc:cxnChg>
        <pc:cxnChg chg="add del mod">
          <ac:chgData name="Michael Hagen" userId="9176668c-2524-4d8b-9713-1b04decb4c90" providerId="ADAL" clId="{F86C2C6D-6249-924E-9C37-819C59BD0D67}" dt="2021-05-08T16:55:06.223" v="11960" actId="478"/>
          <ac:cxnSpMkLst>
            <pc:docMk/>
            <pc:sldMk cId="3287210945" sldId="263"/>
            <ac:cxnSpMk id="37" creationId="{C6B48586-F062-9644-83C2-56C8EC722851}"/>
          </ac:cxnSpMkLst>
        </pc:cxnChg>
        <pc:cxnChg chg="add del mod">
          <ac:chgData name="Michael Hagen" userId="9176668c-2524-4d8b-9713-1b04decb4c90" providerId="ADAL" clId="{F86C2C6D-6249-924E-9C37-819C59BD0D67}" dt="2021-05-08T16:55:06.223" v="11960" actId="478"/>
          <ac:cxnSpMkLst>
            <pc:docMk/>
            <pc:sldMk cId="3287210945" sldId="263"/>
            <ac:cxnSpMk id="38" creationId="{39FEBE56-8AB1-1D40-AB9A-F3585A10CAFE}"/>
          </ac:cxnSpMkLst>
        </pc:cxnChg>
        <pc:cxnChg chg="add del mod">
          <ac:chgData name="Michael Hagen" userId="9176668c-2524-4d8b-9713-1b04decb4c90" providerId="ADAL" clId="{F86C2C6D-6249-924E-9C37-819C59BD0D67}" dt="2021-05-08T16:55:06.223" v="11960" actId="478"/>
          <ac:cxnSpMkLst>
            <pc:docMk/>
            <pc:sldMk cId="3287210945" sldId="263"/>
            <ac:cxnSpMk id="39" creationId="{D224F298-3FF9-FE44-AE43-FB8A7BDD294B}"/>
          </ac:cxnSpMkLst>
        </pc:cxnChg>
      </pc:sldChg>
      <pc:sldChg chg="modSp add mod ord modTransition modAnim modNotesTx">
        <pc:chgData name="Michael Hagen" userId="9176668c-2524-4d8b-9713-1b04decb4c90" providerId="ADAL" clId="{F86C2C6D-6249-924E-9C37-819C59BD0D67}" dt="2021-05-09T03:16:02.506" v="43339" actId="20577"/>
        <pc:sldMkLst>
          <pc:docMk/>
          <pc:sldMk cId="3473843479" sldId="264"/>
        </pc:sldMkLst>
        <pc:spChg chg="mod">
          <ac:chgData name="Michael Hagen" userId="9176668c-2524-4d8b-9713-1b04decb4c90" providerId="ADAL" clId="{F86C2C6D-6249-924E-9C37-819C59BD0D67}" dt="2021-05-07T00:16:17.773" v="7036" actId="27636"/>
          <ac:spMkLst>
            <pc:docMk/>
            <pc:sldMk cId="3473843479" sldId="264"/>
            <ac:spMk id="2" creationId="{D9185BB3-45EF-4641-889F-1BE884832741}"/>
          </ac:spMkLst>
        </pc:spChg>
        <pc:spChg chg="mod">
          <ac:chgData name="Michael Hagen" userId="9176668c-2524-4d8b-9713-1b04decb4c90" providerId="ADAL" clId="{F86C2C6D-6249-924E-9C37-819C59BD0D67}" dt="2021-05-08T23:09:37.172" v="38543" actId="255"/>
          <ac:spMkLst>
            <pc:docMk/>
            <pc:sldMk cId="3473843479" sldId="264"/>
            <ac:spMk id="3" creationId="{D4D32A36-8E1D-A94E-956D-412042054100}"/>
          </ac:spMkLst>
        </pc:spChg>
      </pc:sldChg>
      <pc:sldChg chg="modSp add mod modTransition modAnim modNotesTx">
        <pc:chgData name="Michael Hagen" userId="9176668c-2524-4d8b-9713-1b04decb4c90" providerId="ADAL" clId="{F86C2C6D-6249-924E-9C37-819C59BD0D67}" dt="2021-05-09T03:19:21.820" v="43469" actId="20577"/>
        <pc:sldMkLst>
          <pc:docMk/>
          <pc:sldMk cId="3944180679" sldId="265"/>
        </pc:sldMkLst>
        <pc:spChg chg="mod">
          <ac:chgData name="Michael Hagen" userId="9176668c-2524-4d8b-9713-1b04decb4c90" providerId="ADAL" clId="{F86C2C6D-6249-924E-9C37-819C59BD0D67}" dt="2021-05-07T00:16:25.806" v="7038" actId="27636"/>
          <ac:spMkLst>
            <pc:docMk/>
            <pc:sldMk cId="3944180679" sldId="265"/>
            <ac:spMk id="2" creationId="{D9185BB3-45EF-4641-889F-1BE884832741}"/>
          </ac:spMkLst>
        </pc:spChg>
        <pc:spChg chg="mod">
          <ac:chgData name="Michael Hagen" userId="9176668c-2524-4d8b-9713-1b04decb4c90" providerId="ADAL" clId="{F86C2C6D-6249-924E-9C37-819C59BD0D67}" dt="2021-05-09T03:18:54.370" v="43467" actId="20577"/>
          <ac:spMkLst>
            <pc:docMk/>
            <pc:sldMk cId="3944180679" sldId="265"/>
            <ac:spMk id="3" creationId="{D4D32A36-8E1D-A94E-956D-412042054100}"/>
          </ac:spMkLst>
        </pc:spChg>
      </pc:sldChg>
      <pc:sldChg chg="modSp add del mod modTransition modAnim modNotesTx">
        <pc:chgData name="Michael Hagen" userId="9176668c-2524-4d8b-9713-1b04decb4c90" providerId="ADAL" clId="{F86C2C6D-6249-924E-9C37-819C59BD0D67}" dt="2021-05-09T03:19:27.065" v="43470" actId="2696"/>
        <pc:sldMkLst>
          <pc:docMk/>
          <pc:sldMk cId="2268140235" sldId="266"/>
        </pc:sldMkLst>
        <pc:spChg chg="mod">
          <ac:chgData name="Michael Hagen" userId="9176668c-2524-4d8b-9713-1b04decb4c90" providerId="ADAL" clId="{F86C2C6D-6249-924E-9C37-819C59BD0D67}" dt="2021-05-07T00:16:28.226" v="7040" actId="27636"/>
          <ac:spMkLst>
            <pc:docMk/>
            <pc:sldMk cId="2268140235" sldId="266"/>
            <ac:spMk id="2" creationId="{D9185BB3-45EF-4641-889F-1BE884832741}"/>
          </ac:spMkLst>
        </pc:spChg>
        <pc:spChg chg="mod">
          <ac:chgData name="Michael Hagen" userId="9176668c-2524-4d8b-9713-1b04decb4c90" providerId="ADAL" clId="{F86C2C6D-6249-924E-9C37-819C59BD0D67}" dt="2021-05-09T03:18:23.498" v="43441" actId="21"/>
          <ac:spMkLst>
            <pc:docMk/>
            <pc:sldMk cId="2268140235" sldId="266"/>
            <ac:spMk id="3" creationId="{D4D32A36-8E1D-A94E-956D-412042054100}"/>
          </ac:spMkLst>
        </pc:spChg>
      </pc:sldChg>
      <pc:sldChg chg="addSp delSp modSp add mod modTransition modAnim modNotesTx">
        <pc:chgData name="Michael Hagen" userId="9176668c-2524-4d8b-9713-1b04decb4c90" providerId="ADAL" clId="{F86C2C6D-6249-924E-9C37-819C59BD0D67}" dt="2021-05-09T03:42:18.759" v="43881" actId="20577"/>
        <pc:sldMkLst>
          <pc:docMk/>
          <pc:sldMk cId="1325567405" sldId="267"/>
        </pc:sldMkLst>
        <pc:spChg chg="mod">
          <ac:chgData name="Michael Hagen" userId="9176668c-2524-4d8b-9713-1b04decb4c90" providerId="ADAL" clId="{F86C2C6D-6249-924E-9C37-819C59BD0D67}" dt="2021-05-07T00:16:31.486" v="7042" actId="27636"/>
          <ac:spMkLst>
            <pc:docMk/>
            <pc:sldMk cId="1325567405" sldId="267"/>
            <ac:spMk id="2" creationId="{D9185BB3-45EF-4641-889F-1BE884832741}"/>
          </ac:spMkLst>
        </pc:spChg>
        <pc:spChg chg="mod">
          <ac:chgData name="Michael Hagen" userId="9176668c-2524-4d8b-9713-1b04decb4c90" providerId="ADAL" clId="{F86C2C6D-6249-924E-9C37-819C59BD0D67}" dt="2021-05-08T23:24:55.667" v="39998" actId="15"/>
          <ac:spMkLst>
            <pc:docMk/>
            <pc:sldMk cId="1325567405" sldId="267"/>
            <ac:spMk id="3" creationId="{D4D32A36-8E1D-A94E-956D-412042054100}"/>
          </ac:spMkLst>
        </pc:spChg>
        <pc:spChg chg="add del mod">
          <ac:chgData name="Michael Hagen" userId="9176668c-2524-4d8b-9713-1b04decb4c90" providerId="ADAL" clId="{F86C2C6D-6249-924E-9C37-819C59BD0D67}" dt="2021-05-06T01:10:59.541" v="6484"/>
          <ac:spMkLst>
            <pc:docMk/>
            <pc:sldMk cId="1325567405" sldId="267"/>
            <ac:spMk id="4" creationId="{E82350A6-CE72-A946-9D5E-012B3EE2D087}"/>
          </ac:spMkLst>
        </pc:spChg>
      </pc:sldChg>
      <pc:sldChg chg="addSp delSp modSp add del mod ord modTransition modAnim modNotesTx">
        <pc:chgData name="Michael Hagen" userId="9176668c-2524-4d8b-9713-1b04decb4c90" providerId="ADAL" clId="{F86C2C6D-6249-924E-9C37-819C59BD0D67}" dt="2021-05-08T23:52:30.113" v="40909" actId="2696"/>
        <pc:sldMkLst>
          <pc:docMk/>
          <pc:sldMk cId="2269621123" sldId="268"/>
        </pc:sldMkLst>
        <pc:spChg chg="mod">
          <ac:chgData name="Michael Hagen" userId="9176668c-2524-4d8b-9713-1b04decb4c90" providerId="ADAL" clId="{F86C2C6D-6249-924E-9C37-819C59BD0D67}" dt="2021-05-07T01:22:47.222" v="11560" actId="20577"/>
          <ac:spMkLst>
            <pc:docMk/>
            <pc:sldMk cId="2269621123" sldId="268"/>
            <ac:spMk id="2" creationId="{D9185BB3-45EF-4641-889F-1BE884832741}"/>
          </ac:spMkLst>
        </pc:spChg>
        <pc:spChg chg="add del mod">
          <ac:chgData name="Michael Hagen" userId="9176668c-2524-4d8b-9713-1b04decb4c90" providerId="ADAL" clId="{F86C2C6D-6249-924E-9C37-819C59BD0D67}" dt="2021-05-07T01:23:00.540" v="11568" actId="14100"/>
          <ac:spMkLst>
            <pc:docMk/>
            <pc:sldMk cId="2269621123" sldId="268"/>
            <ac:spMk id="3" creationId="{D4D32A36-8E1D-A94E-956D-412042054100}"/>
          </ac:spMkLst>
        </pc:spChg>
        <pc:spChg chg="add del mod">
          <ac:chgData name="Michael Hagen" userId="9176668c-2524-4d8b-9713-1b04decb4c90" providerId="ADAL" clId="{F86C2C6D-6249-924E-9C37-819C59BD0D67}" dt="2021-05-07T00:42:31.635" v="9785" actId="478"/>
          <ac:spMkLst>
            <pc:docMk/>
            <pc:sldMk cId="2269621123" sldId="268"/>
            <ac:spMk id="4" creationId="{795BAFFC-665F-DD49-8D48-196A1501EE4B}"/>
          </ac:spMkLst>
        </pc:spChg>
        <pc:spChg chg="add del mod">
          <ac:chgData name="Michael Hagen" userId="9176668c-2524-4d8b-9713-1b04decb4c90" providerId="ADAL" clId="{F86C2C6D-6249-924E-9C37-819C59BD0D67}" dt="2021-05-07T00:39:39.194" v="9342" actId="478"/>
          <ac:spMkLst>
            <pc:docMk/>
            <pc:sldMk cId="2269621123" sldId="268"/>
            <ac:spMk id="5" creationId="{CA2F07FE-712E-A24A-B60F-52DA02118E4C}"/>
          </ac:spMkLst>
        </pc:spChg>
        <pc:spChg chg="add del mod">
          <ac:chgData name="Michael Hagen" userId="9176668c-2524-4d8b-9713-1b04decb4c90" providerId="ADAL" clId="{F86C2C6D-6249-924E-9C37-819C59BD0D67}" dt="2021-05-07T00:39:35.053" v="9338"/>
          <ac:spMkLst>
            <pc:docMk/>
            <pc:sldMk cId="2269621123" sldId="268"/>
            <ac:spMk id="6" creationId="{57C54978-502E-AD47-A09D-791F27F5D971}"/>
          </ac:spMkLst>
        </pc:spChg>
        <pc:spChg chg="add del mod">
          <ac:chgData name="Michael Hagen" userId="9176668c-2524-4d8b-9713-1b04decb4c90" providerId="ADAL" clId="{F86C2C6D-6249-924E-9C37-819C59BD0D67}" dt="2021-05-07T00:39:34.348" v="9332" actId="478"/>
          <ac:spMkLst>
            <pc:docMk/>
            <pc:sldMk cId="2269621123" sldId="268"/>
            <ac:spMk id="8" creationId="{F21B4D1F-6933-324C-AD1C-75E837B0CD96}"/>
          </ac:spMkLst>
        </pc:spChg>
        <pc:spChg chg="add del mod">
          <ac:chgData name="Michael Hagen" userId="9176668c-2524-4d8b-9713-1b04decb4c90" providerId="ADAL" clId="{F86C2C6D-6249-924E-9C37-819C59BD0D67}" dt="2021-05-07T00:39:33.993" v="9331"/>
          <ac:spMkLst>
            <pc:docMk/>
            <pc:sldMk cId="2269621123" sldId="268"/>
            <ac:spMk id="9" creationId="{94A6BFBE-A5E9-7A44-9DB7-07B86DD0F1F5}"/>
          </ac:spMkLst>
        </pc:spChg>
        <pc:spChg chg="add del mod">
          <ac:chgData name="Michael Hagen" userId="9176668c-2524-4d8b-9713-1b04decb4c90" providerId="ADAL" clId="{F86C2C6D-6249-924E-9C37-819C59BD0D67}" dt="2021-05-07T00:39:33.811" v="9328"/>
          <ac:spMkLst>
            <pc:docMk/>
            <pc:sldMk cId="2269621123" sldId="268"/>
            <ac:spMk id="10" creationId="{A55A82B8-0A2C-984B-B35E-D95355FA754C}"/>
          </ac:spMkLst>
        </pc:spChg>
        <pc:spChg chg="add del mod">
          <ac:chgData name="Michael Hagen" userId="9176668c-2524-4d8b-9713-1b04decb4c90" providerId="ADAL" clId="{F86C2C6D-6249-924E-9C37-819C59BD0D67}" dt="2021-05-07T00:39:33.641" v="9327" actId="478"/>
          <ac:spMkLst>
            <pc:docMk/>
            <pc:sldMk cId="2269621123" sldId="268"/>
            <ac:spMk id="12" creationId="{CC17AA3A-3043-894E-90BE-26D7452C5D3B}"/>
          </ac:spMkLst>
        </pc:spChg>
        <pc:spChg chg="add del mod">
          <ac:chgData name="Michael Hagen" userId="9176668c-2524-4d8b-9713-1b04decb4c90" providerId="ADAL" clId="{F86C2C6D-6249-924E-9C37-819C59BD0D67}" dt="2021-05-07T00:42:34.083" v="9787" actId="478"/>
          <ac:spMkLst>
            <pc:docMk/>
            <pc:sldMk cId="2269621123" sldId="268"/>
            <ac:spMk id="14" creationId="{F3F27DEF-B27D-AA45-8755-D62FEA50C957}"/>
          </ac:spMkLst>
        </pc:spChg>
        <pc:picChg chg="add mod">
          <ac:chgData name="Michael Hagen" userId="9176668c-2524-4d8b-9713-1b04decb4c90" providerId="ADAL" clId="{F86C2C6D-6249-924E-9C37-819C59BD0D67}" dt="2021-05-08T23:48:12.592" v="40786" actId="14100"/>
          <ac:picMkLst>
            <pc:docMk/>
            <pc:sldMk cId="2269621123" sldId="268"/>
            <ac:picMk id="6146" creationId="{8EDFFB5F-2014-1043-970F-D16D780D75C1}"/>
          </ac:picMkLst>
        </pc:picChg>
        <pc:picChg chg="add mod">
          <ac:chgData name="Michael Hagen" userId="9176668c-2524-4d8b-9713-1b04decb4c90" providerId="ADAL" clId="{F86C2C6D-6249-924E-9C37-819C59BD0D67}" dt="2021-05-08T23:48:19.993" v="40788" actId="1076"/>
          <ac:picMkLst>
            <pc:docMk/>
            <pc:sldMk cId="2269621123" sldId="268"/>
            <ac:picMk id="6148" creationId="{2903670B-9017-9A45-8A09-7B9CEA7F982F}"/>
          </ac:picMkLst>
        </pc:picChg>
      </pc:sldChg>
      <pc:sldChg chg="add del ord">
        <pc:chgData name="Michael Hagen" userId="9176668c-2524-4d8b-9713-1b04decb4c90" providerId="ADAL" clId="{F86C2C6D-6249-924E-9C37-819C59BD0D67}" dt="2021-05-07T00:26:15.732" v="8255" actId="2696"/>
        <pc:sldMkLst>
          <pc:docMk/>
          <pc:sldMk cId="1774016509" sldId="269"/>
        </pc:sldMkLst>
      </pc:sldChg>
      <pc:sldChg chg="modSp new add del">
        <pc:chgData name="Michael Hagen" userId="9176668c-2524-4d8b-9713-1b04decb4c90" providerId="ADAL" clId="{F86C2C6D-6249-924E-9C37-819C59BD0D67}" dt="2021-05-07T00:27:11.589" v="8309" actId="2696"/>
        <pc:sldMkLst>
          <pc:docMk/>
          <pc:sldMk cId="2189024690" sldId="270"/>
        </pc:sldMkLst>
        <pc:spChg chg="mod">
          <ac:chgData name="Michael Hagen" userId="9176668c-2524-4d8b-9713-1b04decb4c90" providerId="ADAL" clId="{F86C2C6D-6249-924E-9C37-819C59BD0D67}" dt="2021-05-07T00:26:10.391" v="8254"/>
          <ac:spMkLst>
            <pc:docMk/>
            <pc:sldMk cId="2189024690" sldId="270"/>
            <ac:spMk id="2" creationId="{E1444A38-BAF8-B54E-8D77-D1365D49C701}"/>
          </ac:spMkLst>
        </pc:spChg>
      </pc:sldChg>
      <pc:sldChg chg="new del">
        <pc:chgData name="Michael Hagen" userId="9176668c-2524-4d8b-9713-1b04decb4c90" providerId="ADAL" clId="{F86C2C6D-6249-924E-9C37-819C59BD0D67}" dt="2021-05-07T00:26:26.259" v="8257" actId="680"/>
        <pc:sldMkLst>
          <pc:docMk/>
          <pc:sldMk cId="846681457" sldId="271"/>
        </pc:sldMkLst>
      </pc:sldChg>
      <pc:sldChg chg="modSp new mod modTransition modAnim modNotesTx">
        <pc:chgData name="Michael Hagen" userId="9176668c-2524-4d8b-9713-1b04decb4c90" providerId="ADAL" clId="{F86C2C6D-6249-924E-9C37-819C59BD0D67}" dt="2021-05-09T03:23:23.672" v="43665" actId="20577"/>
        <pc:sldMkLst>
          <pc:docMk/>
          <pc:sldMk cId="2149020616" sldId="271"/>
        </pc:sldMkLst>
        <pc:spChg chg="mod">
          <ac:chgData name="Michael Hagen" userId="9176668c-2524-4d8b-9713-1b04decb4c90" providerId="ADAL" clId="{F86C2C6D-6249-924E-9C37-819C59BD0D67}" dt="2021-05-07T00:26:46.744" v="8293"/>
          <ac:spMkLst>
            <pc:docMk/>
            <pc:sldMk cId="2149020616" sldId="271"/>
            <ac:spMk id="2" creationId="{3E90B9DB-5754-BD4C-9470-02E9AF5E7B40}"/>
          </ac:spMkLst>
        </pc:spChg>
        <pc:spChg chg="mod">
          <ac:chgData name="Michael Hagen" userId="9176668c-2524-4d8b-9713-1b04decb4c90" providerId="ADAL" clId="{F86C2C6D-6249-924E-9C37-819C59BD0D67}" dt="2021-05-07T00:27:03.998" v="8295"/>
          <ac:spMkLst>
            <pc:docMk/>
            <pc:sldMk cId="2149020616" sldId="271"/>
            <ac:spMk id="3" creationId="{F0F8BC39-8E08-B743-B4AC-499B2FF9C0CA}"/>
          </ac:spMkLst>
        </pc:spChg>
        <pc:spChg chg="mod">
          <ac:chgData name="Michael Hagen" userId="9176668c-2524-4d8b-9713-1b04decb4c90" providerId="ADAL" clId="{F86C2C6D-6249-924E-9C37-819C59BD0D67}" dt="2021-05-07T01:12:34.798" v="10566" actId="27636"/>
          <ac:spMkLst>
            <pc:docMk/>
            <pc:sldMk cId="2149020616" sldId="271"/>
            <ac:spMk id="4" creationId="{02333A01-C92B-D94D-A96F-0B422EA683BD}"/>
          </ac:spMkLst>
        </pc:spChg>
        <pc:spChg chg="mod">
          <ac:chgData name="Michael Hagen" userId="9176668c-2524-4d8b-9713-1b04decb4c90" providerId="ADAL" clId="{F86C2C6D-6249-924E-9C37-819C59BD0D67}" dt="2021-05-07T00:27:15.030" v="8315" actId="20577"/>
          <ac:spMkLst>
            <pc:docMk/>
            <pc:sldMk cId="2149020616" sldId="271"/>
            <ac:spMk id="5" creationId="{E03A052A-4D12-2942-9109-30AB231AD33E}"/>
          </ac:spMkLst>
        </pc:spChg>
        <pc:spChg chg="mod">
          <ac:chgData name="Michael Hagen" userId="9176668c-2524-4d8b-9713-1b04decb4c90" providerId="ADAL" clId="{F86C2C6D-6249-924E-9C37-819C59BD0D67}" dt="2021-05-07T01:12:34.802" v="10567" actId="27636"/>
          <ac:spMkLst>
            <pc:docMk/>
            <pc:sldMk cId="2149020616" sldId="271"/>
            <ac:spMk id="6" creationId="{CED7F3E5-9C9F-C542-9260-2FF2552108F2}"/>
          </ac:spMkLst>
        </pc:spChg>
      </pc:sldChg>
      <pc:sldChg chg="modSp add mod ord modTransition modAnim modNotesTx">
        <pc:chgData name="Michael Hagen" userId="9176668c-2524-4d8b-9713-1b04decb4c90" providerId="ADAL" clId="{F86C2C6D-6249-924E-9C37-819C59BD0D67}" dt="2021-05-08T23:56:53.395" v="40952" actId="20577"/>
        <pc:sldMkLst>
          <pc:docMk/>
          <pc:sldMk cId="3262192795" sldId="272"/>
        </pc:sldMkLst>
        <pc:spChg chg="mod">
          <ac:chgData name="Michael Hagen" userId="9176668c-2524-4d8b-9713-1b04decb4c90" providerId="ADAL" clId="{F86C2C6D-6249-924E-9C37-819C59BD0D67}" dt="2021-05-08T23:16:03.016" v="39083" actId="20577"/>
          <ac:spMkLst>
            <pc:docMk/>
            <pc:sldMk cId="3262192795" sldId="272"/>
            <ac:spMk id="2" creationId="{D9185BB3-45EF-4641-889F-1BE884832741}"/>
          </ac:spMkLst>
        </pc:spChg>
        <pc:spChg chg="mod">
          <ac:chgData name="Michael Hagen" userId="9176668c-2524-4d8b-9713-1b04decb4c90" providerId="ADAL" clId="{F86C2C6D-6249-924E-9C37-819C59BD0D67}" dt="2021-05-08T23:53:38.750" v="40917" actId="6549"/>
          <ac:spMkLst>
            <pc:docMk/>
            <pc:sldMk cId="3262192795" sldId="272"/>
            <ac:spMk id="3" creationId="{D4D32A36-8E1D-A94E-956D-412042054100}"/>
          </ac:spMkLst>
        </pc:spChg>
      </pc:sldChg>
      <pc:sldChg chg="addSp delSp modSp add mod ord modTransition modAnim modNotesTx">
        <pc:chgData name="Michael Hagen" userId="9176668c-2524-4d8b-9713-1b04decb4c90" providerId="ADAL" clId="{F86C2C6D-6249-924E-9C37-819C59BD0D67}" dt="2021-05-09T02:55:07.938" v="42609"/>
        <pc:sldMkLst>
          <pc:docMk/>
          <pc:sldMk cId="4077330339" sldId="273"/>
        </pc:sldMkLst>
        <pc:spChg chg="mod">
          <ac:chgData name="Michael Hagen" userId="9176668c-2524-4d8b-9713-1b04decb4c90" providerId="ADAL" clId="{F86C2C6D-6249-924E-9C37-819C59BD0D67}" dt="2021-05-08T23:42:28.833" v="40669" actId="14100"/>
          <ac:spMkLst>
            <pc:docMk/>
            <pc:sldMk cId="4077330339" sldId="273"/>
            <ac:spMk id="3" creationId="{D4D32A36-8E1D-A94E-956D-412042054100}"/>
          </ac:spMkLst>
        </pc:spChg>
        <pc:spChg chg="add del mod">
          <ac:chgData name="Michael Hagen" userId="9176668c-2524-4d8b-9713-1b04decb4c90" providerId="ADAL" clId="{F86C2C6D-6249-924E-9C37-819C59BD0D67}" dt="2021-05-08T23:43:01.920" v="40688" actId="478"/>
          <ac:spMkLst>
            <pc:docMk/>
            <pc:sldMk cId="4077330339" sldId="273"/>
            <ac:spMk id="7" creationId="{AF184299-037C-404D-8307-878FEC90CD9F}"/>
          </ac:spMkLst>
        </pc:spChg>
        <pc:spChg chg="add del mod">
          <ac:chgData name="Michael Hagen" userId="9176668c-2524-4d8b-9713-1b04decb4c90" providerId="ADAL" clId="{F86C2C6D-6249-924E-9C37-819C59BD0D67}" dt="2021-05-08T23:44:16.801" v="40728" actId="478"/>
          <ac:spMkLst>
            <pc:docMk/>
            <pc:sldMk cId="4077330339" sldId="273"/>
            <ac:spMk id="8" creationId="{46989061-546C-1342-BCAE-7501515C8B82}"/>
          </ac:spMkLst>
        </pc:spChg>
        <pc:spChg chg="add del mod">
          <ac:chgData name="Michael Hagen" userId="9176668c-2524-4d8b-9713-1b04decb4c90" providerId="ADAL" clId="{F86C2C6D-6249-924E-9C37-819C59BD0D67}" dt="2021-05-08T23:44:14.867" v="40726" actId="478"/>
          <ac:spMkLst>
            <pc:docMk/>
            <pc:sldMk cId="4077330339" sldId="273"/>
            <ac:spMk id="9" creationId="{4B2D39C7-683C-104D-A6E0-04B6AD40F88A}"/>
          </ac:spMkLst>
        </pc:spChg>
        <pc:spChg chg="add mod">
          <ac:chgData name="Michael Hagen" userId="9176668c-2524-4d8b-9713-1b04decb4c90" providerId="ADAL" clId="{F86C2C6D-6249-924E-9C37-819C59BD0D67}" dt="2021-05-08T23:44:59.703" v="40771" actId="164"/>
          <ac:spMkLst>
            <pc:docMk/>
            <pc:sldMk cId="4077330339" sldId="273"/>
            <ac:spMk id="10" creationId="{8AD20989-2871-FB4D-A9E5-207F36747772}"/>
          </ac:spMkLst>
        </pc:spChg>
        <pc:spChg chg="add mod">
          <ac:chgData name="Michael Hagen" userId="9176668c-2524-4d8b-9713-1b04decb4c90" providerId="ADAL" clId="{F86C2C6D-6249-924E-9C37-819C59BD0D67}" dt="2021-05-08T23:45:04.579" v="40772" actId="164"/>
          <ac:spMkLst>
            <pc:docMk/>
            <pc:sldMk cId="4077330339" sldId="273"/>
            <ac:spMk id="11" creationId="{A375002D-F4CE-2E4F-8A18-64DC3E87F293}"/>
          </ac:spMkLst>
        </pc:spChg>
        <pc:spChg chg="add mod">
          <ac:chgData name="Michael Hagen" userId="9176668c-2524-4d8b-9713-1b04decb4c90" providerId="ADAL" clId="{F86C2C6D-6249-924E-9C37-819C59BD0D67}" dt="2021-05-08T23:45:12.081" v="40773" actId="164"/>
          <ac:spMkLst>
            <pc:docMk/>
            <pc:sldMk cId="4077330339" sldId="273"/>
            <ac:spMk id="12" creationId="{6E15EC82-B945-D74C-BDEC-5DC62E057F3F}"/>
          </ac:spMkLst>
        </pc:spChg>
        <pc:grpChg chg="add mod">
          <ac:chgData name="Michael Hagen" userId="9176668c-2524-4d8b-9713-1b04decb4c90" providerId="ADAL" clId="{F86C2C6D-6249-924E-9C37-819C59BD0D67}" dt="2021-05-08T23:44:59.703" v="40771" actId="164"/>
          <ac:grpSpMkLst>
            <pc:docMk/>
            <pc:sldMk cId="4077330339" sldId="273"/>
            <ac:grpSpMk id="13" creationId="{818E4491-7FCF-594B-94B0-951062796204}"/>
          </ac:grpSpMkLst>
        </pc:grpChg>
        <pc:grpChg chg="add mod">
          <ac:chgData name="Michael Hagen" userId="9176668c-2524-4d8b-9713-1b04decb4c90" providerId="ADAL" clId="{F86C2C6D-6249-924E-9C37-819C59BD0D67}" dt="2021-05-08T23:45:04.579" v="40772" actId="164"/>
          <ac:grpSpMkLst>
            <pc:docMk/>
            <pc:sldMk cId="4077330339" sldId="273"/>
            <ac:grpSpMk id="14" creationId="{D9133381-A502-E444-AE20-2D66E432D06D}"/>
          </ac:grpSpMkLst>
        </pc:grpChg>
        <pc:grpChg chg="add mod">
          <ac:chgData name="Michael Hagen" userId="9176668c-2524-4d8b-9713-1b04decb4c90" providerId="ADAL" clId="{F86C2C6D-6249-924E-9C37-819C59BD0D67}" dt="2021-05-08T23:45:12.081" v="40773" actId="164"/>
          <ac:grpSpMkLst>
            <pc:docMk/>
            <pc:sldMk cId="4077330339" sldId="273"/>
            <ac:grpSpMk id="15" creationId="{04A35796-F4AC-8142-8A16-44F76324540E}"/>
          </ac:grpSpMkLst>
        </pc:grpChg>
        <pc:picChg chg="add mod">
          <ac:chgData name="Michael Hagen" userId="9176668c-2524-4d8b-9713-1b04decb4c90" providerId="ADAL" clId="{F86C2C6D-6249-924E-9C37-819C59BD0D67}" dt="2021-05-08T23:45:04.579" v="40772" actId="164"/>
          <ac:picMkLst>
            <pc:docMk/>
            <pc:sldMk cId="4077330339" sldId="273"/>
            <ac:picMk id="4" creationId="{4C917075-155F-A740-9C24-C811005DE6C9}"/>
          </ac:picMkLst>
        </pc:picChg>
        <pc:picChg chg="add mod">
          <ac:chgData name="Michael Hagen" userId="9176668c-2524-4d8b-9713-1b04decb4c90" providerId="ADAL" clId="{F86C2C6D-6249-924E-9C37-819C59BD0D67}" dt="2021-05-08T23:45:12.081" v="40773" actId="164"/>
          <ac:picMkLst>
            <pc:docMk/>
            <pc:sldMk cId="4077330339" sldId="273"/>
            <ac:picMk id="5" creationId="{9231A4F1-10EE-1C41-9597-6C6611D76F9A}"/>
          </ac:picMkLst>
        </pc:picChg>
        <pc:picChg chg="add mod">
          <ac:chgData name="Michael Hagen" userId="9176668c-2524-4d8b-9713-1b04decb4c90" providerId="ADAL" clId="{F86C2C6D-6249-924E-9C37-819C59BD0D67}" dt="2021-05-08T23:44:59.703" v="40771" actId="164"/>
          <ac:picMkLst>
            <pc:docMk/>
            <pc:sldMk cId="4077330339" sldId="273"/>
            <ac:picMk id="6" creationId="{0659FB06-B4C6-EE4D-8A5E-0B9CBC447C06}"/>
          </ac:picMkLst>
        </pc:picChg>
      </pc:sldChg>
      <pc:sldChg chg="modSp add del mod modShow">
        <pc:chgData name="Michael Hagen" userId="9176668c-2524-4d8b-9713-1b04decb4c90" providerId="ADAL" clId="{F86C2C6D-6249-924E-9C37-819C59BD0D67}" dt="2021-05-08T19:55:50.952" v="23996" actId="2696"/>
        <pc:sldMkLst>
          <pc:docMk/>
          <pc:sldMk cId="1173597011" sldId="274"/>
        </pc:sldMkLst>
        <pc:spChg chg="mod">
          <ac:chgData name="Michael Hagen" userId="9176668c-2524-4d8b-9713-1b04decb4c90" providerId="ADAL" clId="{F86C2C6D-6249-924E-9C37-819C59BD0D67}" dt="2021-05-07T01:36:54.694" v="11738" actId="20577"/>
          <ac:spMkLst>
            <pc:docMk/>
            <pc:sldMk cId="1173597011" sldId="274"/>
            <ac:spMk id="3" creationId="{D4D32A36-8E1D-A94E-956D-412042054100}"/>
          </ac:spMkLst>
        </pc:spChg>
      </pc:sldChg>
      <pc:sldChg chg="modSp add mod ord modTransition modAnim modNotesTx">
        <pc:chgData name="Michael Hagen" userId="9176668c-2524-4d8b-9713-1b04decb4c90" providerId="ADAL" clId="{F86C2C6D-6249-924E-9C37-819C59BD0D67}" dt="2021-05-09T04:48:56.011" v="44190" actId="20577"/>
        <pc:sldMkLst>
          <pc:docMk/>
          <pc:sldMk cId="2152617715" sldId="275"/>
        </pc:sldMkLst>
        <pc:spChg chg="mod">
          <ac:chgData name="Michael Hagen" userId="9176668c-2524-4d8b-9713-1b04decb4c90" providerId="ADAL" clId="{F86C2C6D-6249-924E-9C37-819C59BD0D67}" dt="2021-05-08T17:09:42.039" v="13767" actId="20577"/>
          <ac:spMkLst>
            <pc:docMk/>
            <pc:sldMk cId="2152617715" sldId="275"/>
            <ac:spMk id="2" creationId="{D9185BB3-45EF-4641-889F-1BE884832741}"/>
          </ac:spMkLst>
        </pc:spChg>
        <pc:spChg chg="mod">
          <ac:chgData name="Michael Hagen" userId="9176668c-2524-4d8b-9713-1b04decb4c90" providerId="ADAL" clId="{F86C2C6D-6249-924E-9C37-819C59BD0D67}" dt="2021-05-09T02:55:30.324" v="42613" actId="12"/>
          <ac:spMkLst>
            <pc:docMk/>
            <pc:sldMk cId="2152617715" sldId="275"/>
            <ac:spMk id="3" creationId="{D4D32A36-8E1D-A94E-956D-412042054100}"/>
          </ac:spMkLst>
        </pc:spChg>
      </pc:sldChg>
      <pc:sldChg chg="addSp delSp modSp new mod modTransition modAnim modNotesTx">
        <pc:chgData name="Michael Hagen" userId="9176668c-2524-4d8b-9713-1b04decb4c90" providerId="ADAL" clId="{F86C2C6D-6249-924E-9C37-819C59BD0D67}" dt="2021-05-09T00:23:04.152" v="41509" actId="20577"/>
        <pc:sldMkLst>
          <pc:docMk/>
          <pc:sldMk cId="3153398724" sldId="276"/>
        </pc:sldMkLst>
        <pc:spChg chg="mod">
          <ac:chgData name="Michael Hagen" userId="9176668c-2524-4d8b-9713-1b04decb4c90" providerId="ADAL" clId="{F86C2C6D-6249-924E-9C37-819C59BD0D67}" dt="2021-05-08T17:32:02.690" v="15798" actId="255"/>
          <ac:spMkLst>
            <pc:docMk/>
            <pc:sldMk cId="3153398724" sldId="276"/>
            <ac:spMk id="2" creationId="{A97BE921-2C45-AB47-BD94-C395B56EF908}"/>
          </ac:spMkLst>
        </pc:spChg>
        <pc:spChg chg="del">
          <ac:chgData name="Michael Hagen" userId="9176668c-2524-4d8b-9713-1b04decb4c90" providerId="ADAL" clId="{F86C2C6D-6249-924E-9C37-819C59BD0D67}" dt="2021-05-08T17:56:48.444" v="17717"/>
          <ac:spMkLst>
            <pc:docMk/>
            <pc:sldMk cId="3153398724" sldId="276"/>
            <ac:spMk id="3" creationId="{859EC2D2-D443-0748-A395-F755246B06D2}"/>
          </ac:spMkLst>
        </pc:spChg>
        <pc:spChg chg="add mod">
          <ac:chgData name="Michael Hagen" userId="9176668c-2524-4d8b-9713-1b04decb4c90" providerId="ADAL" clId="{F86C2C6D-6249-924E-9C37-819C59BD0D67}" dt="2021-05-09T00:05:27.479" v="41296" actId="14100"/>
          <ac:spMkLst>
            <pc:docMk/>
            <pc:sldMk cId="3153398724" sldId="276"/>
            <ac:spMk id="6" creationId="{C9522FE0-A617-2043-9B18-84EEA1278F76}"/>
          </ac:spMkLst>
        </pc:spChg>
        <pc:spChg chg="add mod">
          <ac:chgData name="Michael Hagen" userId="9176668c-2524-4d8b-9713-1b04decb4c90" providerId="ADAL" clId="{F86C2C6D-6249-924E-9C37-819C59BD0D67}" dt="2021-05-09T00:05:38.301" v="41298" actId="1076"/>
          <ac:spMkLst>
            <pc:docMk/>
            <pc:sldMk cId="3153398724" sldId="276"/>
            <ac:spMk id="7" creationId="{3C41E05B-B104-794A-A7E8-D1CB9FC56748}"/>
          </ac:spMkLst>
        </pc:spChg>
        <pc:spChg chg="add mod">
          <ac:chgData name="Michael Hagen" userId="9176668c-2524-4d8b-9713-1b04decb4c90" providerId="ADAL" clId="{F86C2C6D-6249-924E-9C37-819C59BD0D67}" dt="2021-05-09T00:05:44.556" v="41300" actId="1076"/>
          <ac:spMkLst>
            <pc:docMk/>
            <pc:sldMk cId="3153398724" sldId="276"/>
            <ac:spMk id="8" creationId="{D969369C-9E69-B74A-9B5A-18902D89D95B}"/>
          </ac:spMkLst>
        </pc:spChg>
        <pc:spChg chg="add mod">
          <ac:chgData name="Michael Hagen" userId="9176668c-2524-4d8b-9713-1b04decb4c90" providerId="ADAL" clId="{F86C2C6D-6249-924E-9C37-819C59BD0D67}" dt="2021-05-09T00:05:50.192" v="41302" actId="1076"/>
          <ac:spMkLst>
            <pc:docMk/>
            <pc:sldMk cId="3153398724" sldId="276"/>
            <ac:spMk id="9" creationId="{0C3A53E8-9BE6-8C4E-9DB7-455DE8536F65}"/>
          </ac:spMkLst>
        </pc:spChg>
        <pc:spChg chg="add mod">
          <ac:chgData name="Michael Hagen" userId="9176668c-2524-4d8b-9713-1b04decb4c90" providerId="ADAL" clId="{F86C2C6D-6249-924E-9C37-819C59BD0D67}" dt="2021-05-09T00:05:59.721" v="41304" actId="1076"/>
          <ac:spMkLst>
            <pc:docMk/>
            <pc:sldMk cId="3153398724" sldId="276"/>
            <ac:spMk id="10" creationId="{FDCA77D6-F366-0D4F-B9F3-84C9781D395B}"/>
          </ac:spMkLst>
        </pc:spChg>
        <pc:spChg chg="add mod">
          <ac:chgData name="Michael Hagen" userId="9176668c-2524-4d8b-9713-1b04decb4c90" providerId="ADAL" clId="{F86C2C6D-6249-924E-9C37-819C59BD0D67}" dt="2021-05-09T00:06:05.583" v="41306" actId="1076"/>
          <ac:spMkLst>
            <pc:docMk/>
            <pc:sldMk cId="3153398724" sldId="276"/>
            <ac:spMk id="11" creationId="{B2E4B415-B39E-F348-806E-CDADD4A511B8}"/>
          </ac:spMkLst>
        </pc:spChg>
        <pc:spChg chg="add mod">
          <ac:chgData name="Michael Hagen" userId="9176668c-2524-4d8b-9713-1b04decb4c90" providerId="ADAL" clId="{F86C2C6D-6249-924E-9C37-819C59BD0D67}" dt="2021-05-09T00:06:12.591" v="41308" actId="1076"/>
          <ac:spMkLst>
            <pc:docMk/>
            <pc:sldMk cId="3153398724" sldId="276"/>
            <ac:spMk id="12" creationId="{BDED5C10-C7A4-4347-BCB8-219DAE2BD864}"/>
          </ac:spMkLst>
        </pc:spChg>
        <pc:spChg chg="add mod">
          <ac:chgData name="Michael Hagen" userId="9176668c-2524-4d8b-9713-1b04decb4c90" providerId="ADAL" clId="{F86C2C6D-6249-924E-9C37-819C59BD0D67}" dt="2021-05-09T00:06:21.153" v="41310" actId="1076"/>
          <ac:spMkLst>
            <pc:docMk/>
            <pc:sldMk cId="3153398724" sldId="276"/>
            <ac:spMk id="13" creationId="{54C8F1CD-E420-754E-9EF3-4C6A8A5754E9}"/>
          </ac:spMkLst>
        </pc:spChg>
        <pc:spChg chg="add del mod">
          <ac:chgData name="Michael Hagen" userId="9176668c-2524-4d8b-9713-1b04decb4c90" providerId="ADAL" clId="{F86C2C6D-6249-924E-9C37-819C59BD0D67}" dt="2021-05-09T00:14:59.999" v="41380"/>
          <ac:spMkLst>
            <pc:docMk/>
            <pc:sldMk cId="3153398724" sldId="276"/>
            <ac:spMk id="14" creationId="{486AD9DB-D492-2046-B814-1606FC26DDD3}"/>
          </ac:spMkLst>
        </pc:spChg>
        <pc:picChg chg="add mod">
          <ac:chgData name="Michael Hagen" userId="9176668c-2524-4d8b-9713-1b04decb4c90" providerId="ADAL" clId="{F86C2C6D-6249-924E-9C37-819C59BD0D67}" dt="2021-05-08T17:57:01.631" v="17729" actId="1036"/>
          <ac:picMkLst>
            <pc:docMk/>
            <pc:sldMk cId="3153398724" sldId="276"/>
            <ac:picMk id="5" creationId="{9E7FDCD6-5163-0F4E-A4C5-EB288C085FD6}"/>
          </ac:picMkLst>
        </pc:picChg>
        <pc:picChg chg="add mod">
          <ac:chgData name="Michael Hagen" userId="9176668c-2524-4d8b-9713-1b04decb4c90" providerId="ADAL" clId="{F86C2C6D-6249-924E-9C37-819C59BD0D67}" dt="2021-05-09T00:21:44.618" v="41450" actId="1076"/>
          <ac:picMkLst>
            <pc:docMk/>
            <pc:sldMk cId="3153398724" sldId="276"/>
            <ac:picMk id="16" creationId="{18411508-13D0-814E-96A2-8112EC27799D}"/>
          </ac:picMkLst>
        </pc:picChg>
        <pc:picChg chg="add mod">
          <ac:chgData name="Michael Hagen" userId="9176668c-2524-4d8b-9713-1b04decb4c90" providerId="ADAL" clId="{F86C2C6D-6249-924E-9C37-819C59BD0D67}" dt="2021-05-09T00:21:44.618" v="41450" actId="1076"/>
          <ac:picMkLst>
            <pc:docMk/>
            <pc:sldMk cId="3153398724" sldId="276"/>
            <ac:picMk id="18" creationId="{29C49635-8A18-9746-B1F9-2C8BB3BD1350}"/>
          </ac:picMkLst>
        </pc:picChg>
        <pc:picChg chg="add mod">
          <ac:chgData name="Michael Hagen" userId="9176668c-2524-4d8b-9713-1b04decb4c90" providerId="ADAL" clId="{F86C2C6D-6249-924E-9C37-819C59BD0D67}" dt="2021-05-09T00:21:44.618" v="41450" actId="1076"/>
          <ac:picMkLst>
            <pc:docMk/>
            <pc:sldMk cId="3153398724" sldId="276"/>
            <ac:picMk id="20" creationId="{C686AC35-6F1E-B44D-BF75-E2F411FEF907}"/>
          </ac:picMkLst>
        </pc:picChg>
      </pc:sldChg>
      <pc:sldChg chg="addSp delSp modSp add mod modTransition delAnim modAnim modNotesTx">
        <pc:chgData name="Michael Hagen" userId="9176668c-2524-4d8b-9713-1b04decb4c90" providerId="ADAL" clId="{F86C2C6D-6249-924E-9C37-819C59BD0D67}" dt="2021-05-09T03:24:50.818" v="43680" actId="20577"/>
        <pc:sldMkLst>
          <pc:docMk/>
          <pc:sldMk cId="1649143614" sldId="277"/>
        </pc:sldMkLst>
        <pc:spChg chg="mod">
          <ac:chgData name="Michael Hagen" userId="9176668c-2524-4d8b-9713-1b04decb4c90" providerId="ADAL" clId="{F86C2C6D-6249-924E-9C37-819C59BD0D67}" dt="2021-05-08T18:32:25.323" v="18108" actId="313"/>
          <ac:spMkLst>
            <pc:docMk/>
            <pc:sldMk cId="1649143614" sldId="277"/>
            <ac:spMk id="2" creationId="{A97BE921-2C45-AB47-BD94-C395B56EF908}"/>
          </ac:spMkLst>
        </pc:spChg>
        <pc:spChg chg="add del mod">
          <ac:chgData name="Michael Hagen" userId="9176668c-2524-4d8b-9713-1b04decb4c90" providerId="ADAL" clId="{F86C2C6D-6249-924E-9C37-819C59BD0D67}" dt="2021-05-08T18:16:24.595" v="17759"/>
          <ac:spMkLst>
            <pc:docMk/>
            <pc:sldMk cId="1649143614" sldId="277"/>
            <ac:spMk id="4" creationId="{C1E460F2-E70A-3142-906A-412424F0B554}"/>
          </ac:spMkLst>
        </pc:spChg>
        <pc:spChg chg="add del mod">
          <ac:chgData name="Michael Hagen" userId="9176668c-2524-4d8b-9713-1b04decb4c90" providerId="ADAL" clId="{F86C2C6D-6249-924E-9C37-819C59BD0D67}" dt="2021-05-08T18:28:11.870" v="17761"/>
          <ac:spMkLst>
            <pc:docMk/>
            <pc:sldMk cId="1649143614" sldId="277"/>
            <ac:spMk id="8" creationId="{76573089-109F-8841-980B-5DA843B1D769}"/>
          </ac:spMkLst>
        </pc:spChg>
        <pc:picChg chg="del">
          <ac:chgData name="Michael Hagen" userId="9176668c-2524-4d8b-9713-1b04decb4c90" providerId="ADAL" clId="{F86C2C6D-6249-924E-9C37-819C59BD0D67}" dt="2021-05-08T17:58:10.179" v="17758" actId="478"/>
          <ac:picMkLst>
            <pc:docMk/>
            <pc:sldMk cId="1649143614" sldId="277"/>
            <ac:picMk id="5" creationId="{9E7FDCD6-5163-0F4E-A4C5-EB288C085FD6}"/>
          </ac:picMkLst>
        </pc:picChg>
        <pc:picChg chg="add del mod">
          <ac:chgData name="Michael Hagen" userId="9176668c-2524-4d8b-9713-1b04decb4c90" providerId="ADAL" clId="{F86C2C6D-6249-924E-9C37-819C59BD0D67}" dt="2021-05-08T18:16:30.407" v="17760" actId="478"/>
          <ac:picMkLst>
            <pc:docMk/>
            <pc:sldMk cId="1649143614" sldId="277"/>
            <ac:picMk id="6" creationId="{8D93C3A7-5C4A-1D46-9733-A4DAC08F883F}"/>
          </ac:picMkLst>
        </pc:picChg>
        <pc:picChg chg="add mod">
          <ac:chgData name="Michael Hagen" userId="9176668c-2524-4d8b-9713-1b04decb4c90" providerId="ADAL" clId="{F86C2C6D-6249-924E-9C37-819C59BD0D67}" dt="2021-05-08T18:28:18.814" v="17762" actId="14100"/>
          <ac:picMkLst>
            <pc:docMk/>
            <pc:sldMk cId="1649143614" sldId="277"/>
            <ac:picMk id="9" creationId="{72F09D0C-040D-2D4B-A264-0CAB1BCD0558}"/>
          </ac:picMkLst>
        </pc:picChg>
      </pc:sldChg>
      <pc:sldChg chg="modSp add del mod modNotesTx">
        <pc:chgData name="Michael Hagen" userId="9176668c-2524-4d8b-9713-1b04decb4c90" providerId="ADAL" clId="{F86C2C6D-6249-924E-9C37-819C59BD0D67}" dt="2021-05-08T17:30:17.530" v="15489" actId="2696"/>
        <pc:sldMkLst>
          <pc:docMk/>
          <pc:sldMk cId="2192685423" sldId="277"/>
        </pc:sldMkLst>
        <pc:spChg chg="mod">
          <ac:chgData name="Michael Hagen" userId="9176668c-2524-4d8b-9713-1b04decb4c90" providerId="ADAL" clId="{F86C2C6D-6249-924E-9C37-819C59BD0D67}" dt="2021-05-08T17:23:40.973" v="15278" actId="20577"/>
          <ac:spMkLst>
            <pc:docMk/>
            <pc:sldMk cId="2192685423" sldId="277"/>
            <ac:spMk id="2" creationId="{A97BE921-2C45-AB47-BD94-C395B56EF908}"/>
          </ac:spMkLst>
        </pc:spChg>
        <pc:spChg chg="mod">
          <ac:chgData name="Michael Hagen" userId="9176668c-2524-4d8b-9713-1b04decb4c90" providerId="ADAL" clId="{F86C2C6D-6249-924E-9C37-819C59BD0D67}" dt="2021-05-08T17:29:41.791" v="15422" actId="20577"/>
          <ac:spMkLst>
            <pc:docMk/>
            <pc:sldMk cId="2192685423" sldId="277"/>
            <ac:spMk id="3" creationId="{859EC2D2-D443-0748-A395-F755246B06D2}"/>
          </ac:spMkLst>
        </pc:spChg>
      </pc:sldChg>
      <pc:sldChg chg="addSp delSp modSp add mod modTransition delAnim modNotesTx">
        <pc:chgData name="Michael Hagen" userId="9176668c-2524-4d8b-9713-1b04decb4c90" providerId="ADAL" clId="{F86C2C6D-6249-924E-9C37-819C59BD0D67}" dt="2021-05-09T05:57:28.879" v="44564" actId="20577"/>
        <pc:sldMkLst>
          <pc:docMk/>
          <pc:sldMk cId="3860546937" sldId="278"/>
        </pc:sldMkLst>
        <pc:spChg chg="mod">
          <ac:chgData name="Michael Hagen" userId="9176668c-2524-4d8b-9713-1b04decb4c90" providerId="ADAL" clId="{F86C2C6D-6249-924E-9C37-819C59BD0D67}" dt="2021-05-08T18:32:30.041" v="18114" actId="20577"/>
          <ac:spMkLst>
            <pc:docMk/>
            <pc:sldMk cId="3860546937" sldId="278"/>
            <ac:spMk id="2" creationId="{A97BE921-2C45-AB47-BD94-C395B56EF908}"/>
          </ac:spMkLst>
        </pc:spChg>
        <pc:spChg chg="add del mod">
          <ac:chgData name="Michael Hagen" userId="9176668c-2524-4d8b-9713-1b04decb4c90" providerId="ADAL" clId="{F86C2C6D-6249-924E-9C37-819C59BD0D67}" dt="2021-05-08T18:34:23.773" v="18118"/>
          <ac:spMkLst>
            <pc:docMk/>
            <pc:sldMk cId="3860546937" sldId="278"/>
            <ac:spMk id="4" creationId="{F4A7186E-103D-3746-B624-3C81E1771861}"/>
          </ac:spMkLst>
        </pc:spChg>
        <pc:picChg chg="add mod">
          <ac:chgData name="Michael Hagen" userId="9176668c-2524-4d8b-9713-1b04decb4c90" providerId="ADAL" clId="{F86C2C6D-6249-924E-9C37-819C59BD0D67}" dt="2021-05-08T18:37:29.601" v="18174" actId="1037"/>
          <ac:picMkLst>
            <pc:docMk/>
            <pc:sldMk cId="3860546937" sldId="278"/>
            <ac:picMk id="6" creationId="{28355655-5274-B14E-9D35-55D62C6A625C}"/>
          </ac:picMkLst>
        </pc:picChg>
        <pc:picChg chg="add mod">
          <ac:chgData name="Michael Hagen" userId="9176668c-2524-4d8b-9713-1b04decb4c90" providerId="ADAL" clId="{F86C2C6D-6249-924E-9C37-819C59BD0D67}" dt="2021-05-08T18:37:29.601" v="18174" actId="1037"/>
          <ac:picMkLst>
            <pc:docMk/>
            <pc:sldMk cId="3860546937" sldId="278"/>
            <ac:picMk id="7" creationId="{6BCC5C26-E997-464F-822B-B6F7757448B2}"/>
          </ac:picMkLst>
        </pc:picChg>
        <pc:picChg chg="add mod modCrop">
          <ac:chgData name="Michael Hagen" userId="9176668c-2524-4d8b-9713-1b04decb4c90" providerId="ADAL" clId="{F86C2C6D-6249-924E-9C37-819C59BD0D67}" dt="2021-05-08T18:37:41.868" v="18175" actId="732"/>
          <ac:picMkLst>
            <pc:docMk/>
            <pc:sldMk cId="3860546937" sldId="278"/>
            <ac:picMk id="8" creationId="{AD701C9C-5426-F04E-A882-FFDF909BC306}"/>
          </ac:picMkLst>
        </pc:picChg>
        <pc:picChg chg="del">
          <ac:chgData name="Michael Hagen" userId="9176668c-2524-4d8b-9713-1b04decb4c90" providerId="ADAL" clId="{F86C2C6D-6249-924E-9C37-819C59BD0D67}" dt="2021-05-08T18:34:06.417" v="18115" actId="478"/>
          <ac:picMkLst>
            <pc:docMk/>
            <pc:sldMk cId="3860546937" sldId="278"/>
            <ac:picMk id="9" creationId="{72F09D0C-040D-2D4B-A264-0CAB1BCD0558}"/>
          </ac:picMkLst>
        </pc:picChg>
      </pc:sldChg>
      <pc:sldChg chg="addSp delSp modSp add mod modTransition delAnim modAnim modNotesTx">
        <pc:chgData name="Michael Hagen" userId="9176668c-2524-4d8b-9713-1b04decb4c90" providerId="ADAL" clId="{F86C2C6D-6249-924E-9C37-819C59BD0D67}" dt="2021-05-09T03:52:48.914" v="43888" actId="20577"/>
        <pc:sldMkLst>
          <pc:docMk/>
          <pc:sldMk cId="2454553307" sldId="279"/>
        </pc:sldMkLst>
        <pc:spChg chg="mod">
          <ac:chgData name="Michael Hagen" userId="9176668c-2524-4d8b-9713-1b04decb4c90" providerId="ADAL" clId="{F86C2C6D-6249-924E-9C37-819C59BD0D67}" dt="2021-05-08T20:10:31.908" v="25233" actId="20577"/>
          <ac:spMkLst>
            <pc:docMk/>
            <pc:sldMk cId="2454553307" sldId="279"/>
            <ac:spMk id="2" creationId="{A97BE921-2C45-AB47-BD94-C395B56EF908}"/>
          </ac:spMkLst>
        </pc:spChg>
        <pc:spChg chg="add del mod">
          <ac:chgData name="Michael Hagen" userId="9176668c-2524-4d8b-9713-1b04decb4c90" providerId="ADAL" clId="{F86C2C6D-6249-924E-9C37-819C59BD0D67}" dt="2021-05-08T18:50:40.439" v="19443"/>
          <ac:spMkLst>
            <pc:docMk/>
            <pc:sldMk cId="2454553307" sldId="279"/>
            <ac:spMk id="4" creationId="{B4825717-6A5C-F649-82FC-B7299288D13E}"/>
          </ac:spMkLst>
        </pc:spChg>
        <pc:spChg chg="add del mod">
          <ac:chgData name="Michael Hagen" userId="9176668c-2524-4d8b-9713-1b04decb4c90" providerId="ADAL" clId="{F86C2C6D-6249-924E-9C37-819C59BD0D67}" dt="2021-05-08T20:10:39.442" v="25234"/>
          <ac:spMkLst>
            <pc:docMk/>
            <pc:sldMk cId="2454553307" sldId="279"/>
            <ac:spMk id="14" creationId="{AA77A616-A67C-4646-A045-B5696F787630}"/>
          </ac:spMkLst>
        </pc:spChg>
        <pc:graphicFrameChg chg="add mod modGraphic">
          <ac:chgData name="Michael Hagen" userId="9176668c-2524-4d8b-9713-1b04decb4c90" providerId="ADAL" clId="{F86C2C6D-6249-924E-9C37-819C59BD0D67}" dt="2021-05-08T20:11:28.575" v="25259" actId="1076"/>
          <ac:graphicFrameMkLst>
            <pc:docMk/>
            <pc:sldMk cId="2454553307" sldId="279"/>
            <ac:graphicFrameMk id="15" creationId="{5307B2D0-CFAA-DB43-8CBC-C16F20939AA6}"/>
          </ac:graphicFrameMkLst>
        </pc:graphicFrameChg>
        <pc:picChg chg="del">
          <ac:chgData name="Michael Hagen" userId="9176668c-2524-4d8b-9713-1b04decb4c90" providerId="ADAL" clId="{F86C2C6D-6249-924E-9C37-819C59BD0D67}" dt="2021-05-08T18:48:37.013" v="19423" actId="478"/>
          <ac:picMkLst>
            <pc:docMk/>
            <pc:sldMk cId="2454553307" sldId="279"/>
            <ac:picMk id="6" creationId="{28355655-5274-B14E-9D35-55D62C6A625C}"/>
          </ac:picMkLst>
        </pc:picChg>
        <pc:picChg chg="del">
          <ac:chgData name="Michael Hagen" userId="9176668c-2524-4d8b-9713-1b04decb4c90" providerId="ADAL" clId="{F86C2C6D-6249-924E-9C37-819C59BD0D67}" dt="2021-05-08T18:48:38.370" v="19424" actId="478"/>
          <ac:picMkLst>
            <pc:docMk/>
            <pc:sldMk cId="2454553307" sldId="279"/>
            <ac:picMk id="7" creationId="{6BCC5C26-E997-464F-822B-B6F7757448B2}"/>
          </ac:picMkLst>
        </pc:picChg>
        <pc:picChg chg="del">
          <ac:chgData name="Michael Hagen" userId="9176668c-2524-4d8b-9713-1b04decb4c90" providerId="ADAL" clId="{F86C2C6D-6249-924E-9C37-819C59BD0D67}" dt="2021-05-08T18:48:39" v="19425" actId="478"/>
          <ac:picMkLst>
            <pc:docMk/>
            <pc:sldMk cId="2454553307" sldId="279"/>
            <ac:picMk id="8" creationId="{AD701C9C-5426-F04E-A882-FFDF909BC306}"/>
          </ac:picMkLst>
        </pc:picChg>
        <pc:picChg chg="add del mod">
          <ac:chgData name="Michael Hagen" userId="9176668c-2524-4d8b-9713-1b04decb4c90" providerId="ADAL" clId="{F86C2C6D-6249-924E-9C37-819C59BD0D67}" dt="2021-05-08T20:10:17.644" v="25199" actId="478"/>
          <ac:picMkLst>
            <pc:docMk/>
            <pc:sldMk cId="2454553307" sldId="279"/>
            <ac:picMk id="9" creationId="{826E78F7-3D41-134F-834E-CE289A0A7EFC}"/>
          </ac:picMkLst>
        </pc:picChg>
        <pc:picChg chg="add del mod">
          <ac:chgData name="Michael Hagen" userId="9176668c-2524-4d8b-9713-1b04decb4c90" providerId="ADAL" clId="{F86C2C6D-6249-924E-9C37-819C59BD0D67}" dt="2021-05-08T20:10:16.620" v="25198" actId="478"/>
          <ac:picMkLst>
            <pc:docMk/>
            <pc:sldMk cId="2454553307" sldId="279"/>
            <ac:picMk id="10" creationId="{DF9CAECD-F2D6-634A-AE48-44F6075ACA62}"/>
          </ac:picMkLst>
        </pc:picChg>
        <pc:picChg chg="add del mod">
          <ac:chgData name="Michael Hagen" userId="9176668c-2524-4d8b-9713-1b04decb4c90" providerId="ADAL" clId="{F86C2C6D-6249-924E-9C37-819C59BD0D67}" dt="2021-05-08T20:10:16.142" v="25197" actId="478"/>
          <ac:picMkLst>
            <pc:docMk/>
            <pc:sldMk cId="2454553307" sldId="279"/>
            <ac:picMk id="11" creationId="{DD3437A4-5722-C24B-970D-8369A4B16B30}"/>
          </ac:picMkLst>
        </pc:picChg>
        <pc:picChg chg="add del mod">
          <ac:chgData name="Michael Hagen" userId="9176668c-2524-4d8b-9713-1b04decb4c90" providerId="ADAL" clId="{F86C2C6D-6249-924E-9C37-819C59BD0D67}" dt="2021-05-08T19:03:53.126" v="19724" actId="478"/>
          <ac:picMkLst>
            <pc:docMk/>
            <pc:sldMk cId="2454553307" sldId="279"/>
            <ac:picMk id="12" creationId="{54DDF411-7BD2-0C40-AC1B-E0B98BCA7F8D}"/>
          </ac:picMkLst>
        </pc:picChg>
        <pc:picChg chg="add del mod">
          <ac:chgData name="Michael Hagen" userId="9176668c-2524-4d8b-9713-1b04decb4c90" providerId="ADAL" clId="{F86C2C6D-6249-924E-9C37-819C59BD0D67}" dt="2021-05-08T19:03:55.371" v="19725" actId="478"/>
          <ac:picMkLst>
            <pc:docMk/>
            <pc:sldMk cId="2454553307" sldId="279"/>
            <ac:picMk id="13" creationId="{00324B38-2648-C24A-81C1-99F762890C1D}"/>
          </ac:picMkLst>
        </pc:picChg>
        <pc:picChg chg="add mod">
          <ac:chgData name="Michael Hagen" userId="9176668c-2524-4d8b-9713-1b04decb4c90" providerId="ADAL" clId="{F86C2C6D-6249-924E-9C37-819C59BD0D67}" dt="2021-05-08T20:12:02.587" v="25263" actId="207"/>
          <ac:picMkLst>
            <pc:docMk/>
            <pc:sldMk cId="2454553307" sldId="279"/>
            <ac:picMk id="16" creationId="{00DC40C4-6F40-D44F-9F6C-FBEB7E982FB0}"/>
          </ac:picMkLst>
        </pc:picChg>
      </pc:sldChg>
      <pc:sldChg chg="add del setBg">
        <pc:chgData name="Michael Hagen" userId="9176668c-2524-4d8b-9713-1b04decb4c90" providerId="ADAL" clId="{F86C2C6D-6249-924E-9C37-819C59BD0D67}" dt="2021-05-08T18:34:15.303" v="18117"/>
        <pc:sldMkLst>
          <pc:docMk/>
          <pc:sldMk cId="2897245868" sldId="279"/>
        </pc:sldMkLst>
      </pc:sldChg>
      <pc:sldChg chg="addSp delSp modSp add mod modTransition delAnim modAnim modNotesTx">
        <pc:chgData name="Michael Hagen" userId="9176668c-2524-4d8b-9713-1b04decb4c90" providerId="ADAL" clId="{F86C2C6D-6249-924E-9C37-819C59BD0D67}" dt="2021-05-09T00:39:21.443" v="41636" actId="20577"/>
        <pc:sldMkLst>
          <pc:docMk/>
          <pc:sldMk cId="4008604080" sldId="280"/>
        </pc:sldMkLst>
        <pc:spChg chg="mod">
          <ac:chgData name="Michael Hagen" userId="9176668c-2524-4d8b-9713-1b04decb4c90" providerId="ADAL" clId="{F86C2C6D-6249-924E-9C37-819C59BD0D67}" dt="2021-05-08T20:21:05.534" v="26556" actId="20577"/>
          <ac:spMkLst>
            <pc:docMk/>
            <pc:sldMk cId="4008604080" sldId="280"/>
            <ac:spMk id="2" creationId="{A97BE921-2C45-AB47-BD94-C395B56EF908}"/>
          </ac:spMkLst>
        </pc:spChg>
        <pc:spChg chg="add del mod">
          <ac:chgData name="Michael Hagen" userId="9176668c-2524-4d8b-9713-1b04decb4c90" providerId="ADAL" clId="{F86C2C6D-6249-924E-9C37-819C59BD0D67}" dt="2021-05-08T19:04:57.396" v="19732" actId="478"/>
          <ac:spMkLst>
            <pc:docMk/>
            <pc:sldMk cId="4008604080" sldId="280"/>
            <ac:spMk id="4" creationId="{E978DC48-4923-774D-A993-45A19ED88446}"/>
          </ac:spMkLst>
        </pc:spChg>
        <pc:spChg chg="add mod">
          <ac:chgData name="Michael Hagen" userId="9176668c-2524-4d8b-9713-1b04decb4c90" providerId="ADAL" clId="{F86C2C6D-6249-924E-9C37-819C59BD0D67}" dt="2021-05-09T00:27:26.621" v="41537" actId="1076"/>
          <ac:spMkLst>
            <pc:docMk/>
            <pc:sldMk cId="4008604080" sldId="280"/>
            <ac:spMk id="7" creationId="{59CF5DD0-7F10-FE4A-AD16-493831A1A920}"/>
          </ac:spMkLst>
        </pc:spChg>
        <pc:picChg chg="add mod">
          <ac:chgData name="Michael Hagen" userId="9176668c-2524-4d8b-9713-1b04decb4c90" providerId="ADAL" clId="{F86C2C6D-6249-924E-9C37-819C59BD0D67}" dt="2021-05-08T19:04:54.880" v="19731"/>
          <ac:picMkLst>
            <pc:docMk/>
            <pc:sldMk cId="4008604080" sldId="280"/>
            <ac:picMk id="8" creationId="{27BB2987-4648-764F-93EE-81DD97300BC1}"/>
          </ac:picMkLst>
        </pc:picChg>
        <pc:picChg chg="del">
          <ac:chgData name="Michael Hagen" userId="9176668c-2524-4d8b-9713-1b04decb4c90" providerId="ADAL" clId="{F86C2C6D-6249-924E-9C37-819C59BD0D67}" dt="2021-05-08T19:04:04.507" v="19729" actId="478"/>
          <ac:picMkLst>
            <pc:docMk/>
            <pc:sldMk cId="4008604080" sldId="280"/>
            <ac:picMk id="9" creationId="{826E78F7-3D41-134F-834E-CE289A0A7EFC}"/>
          </ac:picMkLst>
        </pc:picChg>
        <pc:picChg chg="del">
          <ac:chgData name="Michael Hagen" userId="9176668c-2524-4d8b-9713-1b04decb4c90" providerId="ADAL" clId="{F86C2C6D-6249-924E-9C37-819C59BD0D67}" dt="2021-05-08T19:04:03.610" v="19728" actId="478"/>
          <ac:picMkLst>
            <pc:docMk/>
            <pc:sldMk cId="4008604080" sldId="280"/>
            <ac:picMk id="10" creationId="{DF9CAECD-F2D6-634A-AE48-44F6075ACA62}"/>
          </ac:picMkLst>
        </pc:picChg>
        <pc:picChg chg="del">
          <ac:chgData name="Michael Hagen" userId="9176668c-2524-4d8b-9713-1b04decb4c90" providerId="ADAL" clId="{F86C2C6D-6249-924E-9C37-819C59BD0D67}" dt="2021-05-08T19:04:03.050" v="19727" actId="478"/>
          <ac:picMkLst>
            <pc:docMk/>
            <pc:sldMk cId="4008604080" sldId="280"/>
            <ac:picMk id="11" creationId="{DD3437A4-5722-C24B-970D-8369A4B16B30}"/>
          </ac:picMkLst>
        </pc:picChg>
        <pc:picChg chg="add mod">
          <ac:chgData name="Michael Hagen" userId="9176668c-2524-4d8b-9713-1b04decb4c90" providerId="ADAL" clId="{F86C2C6D-6249-924E-9C37-819C59BD0D67}" dt="2021-05-08T19:05:13.018" v="19736" actId="1076"/>
          <ac:picMkLst>
            <pc:docMk/>
            <pc:sldMk cId="4008604080" sldId="280"/>
            <ac:picMk id="12" creationId="{6127958A-8A4C-EA4B-B80B-E5F3C2290F8D}"/>
          </ac:picMkLst>
        </pc:picChg>
        <pc:picChg chg="add del mod">
          <ac:chgData name="Michael Hagen" userId="9176668c-2524-4d8b-9713-1b04decb4c90" providerId="ADAL" clId="{F86C2C6D-6249-924E-9C37-819C59BD0D67}" dt="2021-05-08T19:10:02.387" v="19851"/>
          <ac:picMkLst>
            <pc:docMk/>
            <pc:sldMk cId="4008604080" sldId="280"/>
            <ac:picMk id="13" creationId="{4379EFA7-C15E-B742-9ED0-6ACAB6DF34CB}"/>
          </ac:picMkLst>
        </pc:picChg>
        <pc:picChg chg="add del mod">
          <ac:chgData name="Michael Hagen" userId="9176668c-2524-4d8b-9713-1b04decb4c90" providerId="ADAL" clId="{F86C2C6D-6249-924E-9C37-819C59BD0D67}" dt="2021-05-08T19:24:57.594" v="21567" actId="478"/>
          <ac:picMkLst>
            <pc:docMk/>
            <pc:sldMk cId="4008604080" sldId="280"/>
            <ac:picMk id="14" creationId="{0F24CFDF-B89F-4849-B792-DA8D0D48FFEE}"/>
          </ac:picMkLst>
        </pc:picChg>
        <pc:cxnChg chg="add mod">
          <ac:chgData name="Michael Hagen" userId="9176668c-2524-4d8b-9713-1b04decb4c90" providerId="ADAL" clId="{F86C2C6D-6249-924E-9C37-819C59BD0D67}" dt="2021-05-09T00:26:20.100" v="41527" actId="208"/>
          <ac:cxnSpMkLst>
            <pc:docMk/>
            <pc:sldMk cId="4008604080" sldId="280"/>
            <ac:cxnSpMk id="6" creationId="{179D4C46-51EA-2E44-B7EF-F8EB42D3C59D}"/>
          </ac:cxnSpMkLst>
        </pc:cxnChg>
        <pc:cxnChg chg="add del mod">
          <ac:chgData name="Michael Hagen" userId="9176668c-2524-4d8b-9713-1b04decb4c90" providerId="ADAL" clId="{F86C2C6D-6249-924E-9C37-819C59BD0D67}" dt="2021-05-09T00:26:34.982" v="41530"/>
          <ac:cxnSpMkLst>
            <pc:docMk/>
            <pc:sldMk cId="4008604080" sldId="280"/>
            <ac:cxnSpMk id="15" creationId="{886954F2-EC30-F84E-85DC-2B3C366B36BE}"/>
          </ac:cxnSpMkLst>
        </pc:cxnChg>
        <pc:cxnChg chg="add del mod">
          <ac:chgData name="Michael Hagen" userId="9176668c-2524-4d8b-9713-1b04decb4c90" providerId="ADAL" clId="{F86C2C6D-6249-924E-9C37-819C59BD0D67}" dt="2021-05-09T00:28:40.482" v="41542"/>
          <ac:cxnSpMkLst>
            <pc:docMk/>
            <pc:sldMk cId="4008604080" sldId="280"/>
            <ac:cxnSpMk id="16" creationId="{6857D081-5756-544B-AC40-196EFE16792E}"/>
          </ac:cxnSpMkLst>
        </pc:cxnChg>
        <pc:cxnChg chg="add mod">
          <ac:chgData name="Michael Hagen" userId="9176668c-2524-4d8b-9713-1b04decb4c90" providerId="ADAL" clId="{F86C2C6D-6249-924E-9C37-819C59BD0D67}" dt="2021-05-09T00:31:51.382" v="41578" actId="1076"/>
          <ac:cxnSpMkLst>
            <pc:docMk/>
            <pc:sldMk cId="4008604080" sldId="280"/>
            <ac:cxnSpMk id="17" creationId="{D2CD46F9-322F-7748-8FCD-6DC4E9FA3911}"/>
          </ac:cxnSpMkLst>
        </pc:cxnChg>
        <pc:cxnChg chg="add mod">
          <ac:chgData name="Michael Hagen" userId="9176668c-2524-4d8b-9713-1b04decb4c90" providerId="ADAL" clId="{F86C2C6D-6249-924E-9C37-819C59BD0D67}" dt="2021-05-09T00:31:58.155" v="41580" actId="1076"/>
          <ac:cxnSpMkLst>
            <pc:docMk/>
            <pc:sldMk cId="4008604080" sldId="280"/>
            <ac:cxnSpMk id="18" creationId="{F2FB84C7-0B70-A342-BE77-F8C8D72669BC}"/>
          </ac:cxnSpMkLst>
        </pc:cxnChg>
        <pc:cxnChg chg="add mod">
          <ac:chgData name="Michael Hagen" userId="9176668c-2524-4d8b-9713-1b04decb4c90" providerId="ADAL" clId="{F86C2C6D-6249-924E-9C37-819C59BD0D67}" dt="2021-05-09T00:32:07.605" v="41582" actId="1076"/>
          <ac:cxnSpMkLst>
            <pc:docMk/>
            <pc:sldMk cId="4008604080" sldId="280"/>
            <ac:cxnSpMk id="19" creationId="{C02D34AD-3257-1344-9CA7-A29247A5B11E}"/>
          </ac:cxnSpMkLst>
        </pc:cxnChg>
      </pc:sldChg>
      <pc:sldChg chg="addSp delSp modSp add mod modTransition delAnim modAnim modNotesTx">
        <pc:chgData name="Michael Hagen" userId="9176668c-2524-4d8b-9713-1b04decb4c90" providerId="ADAL" clId="{F86C2C6D-6249-924E-9C37-819C59BD0D67}" dt="2021-05-09T04:56:49.080" v="44195" actId="20577"/>
        <pc:sldMkLst>
          <pc:docMk/>
          <pc:sldMk cId="1324302885" sldId="281"/>
        </pc:sldMkLst>
        <pc:spChg chg="mod">
          <ac:chgData name="Michael Hagen" userId="9176668c-2524-4d8b-9713-1b04decb4c90" providerId="ADAL" clId="{F86C2C6D-6249-924E-9C37-819C59BD0D67}" dt="2021-05-08T20:21:25.312" v="26580" actId="20577"/>
          <ac:spMkLst>
            <pc:docMk/>
            <pc:sldMk cId="1324302885" sldId="281"/>
            <ac:spMk id="2" creationId="{A97BE921-2C45-AB47-BD94-C395B56EF908}"/>
          </ac:spMkLst>
        </pc:spChg>
        <pc:spChg chg="add mod">
          <ac:chgData name="Michael Hagen" userId="9176668c-2524-4d8b-9713-1b04decb4c90" providerId="ADAL" clId="{F86C2C6D-6249-924E-9C37-819C59BD0D67}" dt="2021-05-09T00:51:06.522" v="41702" actId="1582"/>
          <ac:spMkLst>
            <pc:docMk/>
            <pc:sldMk cId="1324302885" sldId="281"/>
            <ac:spMk id="3" creationId="{12F10978-6448-3848-B5A8-205083379FB5}"/>
          </ac:spMkLst>
        </pc:spChg>
        <pc:spChg chg="add del mod">
          <ac:chgData name="Michael Hagen" userId="9176668c-2524-4d8b-9713-1b04decb4c90" providerId="ADAL" clId="{F86C2C6D-6249-924E-9C37-819C59BD0D67}" dt="2021-05-09T00:51:44.867" v="41711"/>
          <ac:spMkLst>
            <pc:docMk/>
            <pc:sldMk cId="1324302885" sldId="281"/>
            <ac:spMk id="9" creationId="{290301A3-CEF9-964A-9007-07FFE58D1102}"/>
          </ac:spMkLst>
        </pc:spChg>
        <pc:picChg chg="add mod">
          <ac:chgData name="Michael Hagen" userId="9176668c-2524-4d8b-9713-1b04decb4c90" providerId="ADAL" clId="{F86C2C6D-6249-924E-9C37-819C59BD0D67}" dt="2021-05-08T19:06:32.715" v="19823"/>
          <ac:picMkLst>
            <pc:docMk/>
            <pc:sldMk cId="1324302885" sldId="281"/>
            <ac:picMk id="4" creationId="{707BF550-3143-474E-88AB-7A15377D49E3}"/>
          </ac:picMkLst>
        </pc:picChg>
        <pc:picChg chg="add del mod">
          <ac:chgData name="Michael Hagen" userId="9176668c-2524-4d8b-9713-1b04decb4c90" providerId="ADAL" clId="{F86C2C6D-6249-924E-9C37-819C59BD0D67}" dt="2021-05-08T19:08:20.016" v="19836"/>
          <ac:picMkLst>
            <pc:docMk/>
            <pc:sldMk cId="1324302885" sldId="281"/>
            <ac:picMk id="5" creationId="{6C9F0111-C0DC-CD48-8118-0294823A1374}"/>
          </ac:picMkLst>
        </pc:picChg>
        <pc:picChg chg="add del mod">
          <ac:chgData name="Michael Hagen" userId="9176668c-2524-4d8b-9713-1b04decb4c90" providerId="ADAL" clId="{F86C2C6D-6249-924E-9C37-819C59BD0D67}" dt="2021-05-08T19:08:18.731" v="19833"/>
          <ac:picMkLst>
            <pc:docMk/>
            <pc:sldMk cId="1324302885" sldId="281"/>
            <ac:picMk id="6" creationId="{666CC177-A210-6341-92BB-1D71A1950665}"/>
          </ac:picMkLst>
        </pc:picChg>
        <pc:picChg chg="add del mod">
          <ac:chgData name="Michael Hagen" userId="9176668c-2524-4d8b-9713-1b04decb4c90" providerId="ADAL" clId="{F86C2C6D-6249-924E-9C37-819C59BD0D67}" dt="2021-05-08T19:25:23.366" v="21572" actId="478"/>
          <ac:picMkLst>
            <pc:docMk/>
            <pc:sldMk cId="1324302885" sldId="281"/>
            <ac:picMk id="7" creationId="{C8756702-266F-2144-81AF-362D12779350}"/>
          </ac:picMkLst>
        </pc:picChg>
        <pc:picChg chg="add del mod">
          <ac:chgData name="Michael Hagen" userId="9176668c-2524-4d8b-9713-1b04decb4c90" providerId="ADAL" clId="{F86C2C6D-6249-924E-9C37-819C59BD0D67}" dt="2021-05-08T19:08:30.145" v="19839" actId="14826"/>
          <ac:picMkLst>
            <pc:docMk/>
            <pc:sldMk cId="1324302885" sldId="281"/>
            <ac:picMk id="12" creationId="{6127958A-8A4C-EA4B-B80B-E5F3C2290F8D}"/>
          </ac:picMkLst>
        </pc:picChg>
        <pc:cxnChg chg="add mod">
          <ac:chgData name="Michael Hagen" userId="9176668c-2524-4d8b-9713-1b04decb4c90" providerId="ADAL" clId="{F86C2C6D-6249-924E-9C37-819C59BD0D67}" dt="2021-05-09T01:02:07.758" v="41730" actId="1076"/>
          <ac:cxnSpMkLst>
            <pc:docMk/>
            <pc:sldMk cId="1324302885" sldId="281"/>
            <ac:cxnSpMk id="10" creationId="{F071F992-4246-B845-B6A6-DFC0483C0FB9}"/>
          </ac:cxnSpMkLst>
        </pc:cxnChg>
        <pc:cxnChg chg="add mod">
          <ac:chgData name="Michael Hagen" userId="9176668c-2524-4d8b-9713-1b04decb4c90" providerId="ADAL" clId="{F86C2C6D-6249-924E-9C37-819C59BD0D67}" dt="2021-05-09T01:02:10.649" v="41731" actId="1076"/>
          <ac:cxnSpMkLst>
            <pc:docMk/>
            <pc:sldMk cId="1324302885" sldId="281"/>
            <ac:cxnSpMk id="11" creationId="{A59D682B-B884-6B45-845A-F0B69BB3EEEA}"/>
          </ac:cxnSpMkLst>
        </pc:cxnChg>
        <pc:cxnChg chg="add mod">
          <ac:chgData name="Michael Hagen" userId="9176668c-2524-4d8b-9713-1b04decb4c90" providerId="ADAL" clId="{F86C2C6D-6249-924E-9C37-819C59BD0D67}" dt="2021-05-09T01:03:26.870" v="41769" actId="1076"/>
          <ac:cxnSpMkLst>
            <pc:docMk/>
            <pc:sldMk cId="1324302885" sldId="281"/>
            <ac:cxnSpMk id="13" creationId="{963E4409-4D25-D540-828D-80F5651E2783}"/>
          </ac:cxnSpMkLst>
        </pc:cxnChg>
        <pc:cxnChg chg="add mod">
          <ac:chgData name="Michael Hagen" userId="9176668c-2524-4d8b-9713-1b04decb4c90" providerId="ADAL" clId="{F86C2C6D-6249-924E-9C37-819C59BD0D67}" dt="2021-05-09T01:04:47.431" v="41774" actId="1076"/>
          <ac:cxnSpMkLst>
            <pc:docMk/>
            <pc:sldMk cId="1324302885" sldId="281"/>
            <ac:cxnSpMk id="14" creationId="{D27BAE0F-0ECA-BC48-A545-EBD4B0A7EE42}"/>
          </ac:cxnSpMkLst>
        </pc:cxnChg>
        <pc:cxnChg chg="add mod">
          <ac:chgData name="Michael Hagen" userId="9176668c-2524-4d8b-9713-1b04decb4c90" providerId="ADAL" clId="{F86C2C6D-6249-924E-9C37-819C59BD0D67}" dt="2021-05-09T01:04:50.018" v="41775" actId="1076"/>
          <ac:cxnSpMkLst>
            <pc:docMk/>
            <pc:sldMk cId="1324302885" sldId="281"/>
            <ac:cxnSpMk id="15" creationId="{009CF349-2133-CB46-BAD4-074E3F3A3F1A}"/>
          </ac:cxnSpMkLst>
        </pc:cxnChg>
        <pc:cxnChg chg="add mod">
          <ac:chgData name="Michael Hagen" userId="9176668c-2524-4d8b-9713-1b04decb4c90" providerId="ADAL" clId="{F86C2C6D-6249-924E-9C37-819C59BD0D67}" dt="2021-05-09T01:02:35.958" v="41741"/>
          <ac:cxnSpMkLst>
            <pc:docMk/>
            <pc:sldMk cId="1324302885" sldId="281"/>
            <ac:cxnSpMk id="16" creationId="{F071F992-4246-B845-B6A6-DFC0483C0FB9}"/>
          </ac:cxnSpMkLst>
        </pc:cxnChg>
      </pc:sldChg>
      <pc:sldChg chg="addSp delSp modSp add mod modTransition delAnim modAnim modNotesTx">
        <pc:chgData name="Michael Hagen" userId="9176668c-2524-4d8b-9713-1b04decb4c90" providerId="ADAL" clId="{F86C2C6D-6249-924E-9C37-819C59BD0D67}" dt="2021-05-09T01:20:36.621" v="42359" actId="20577"/>
        <pc:sldMkLst>
          <pc:docMk/>
          <pc:sldMk cId="1449499185" sldId="282"/>
        </pc:sldMkLst>
        <pc:spChg chg="mod">
          <ac:chgData name="Michael Hagen" userId="9176668c-2524-4d8b-9713-1b04decb4c90" providerId="ADAL" clId="{F86C2C6D-6249-924E-9C37-819C59BD0D67}" dt="2021-05-08T20:21:39.431" v="26606" actId="20577"/>
          <ac:spMkLst>
            <pc:docMk/>
            <pc:sldMk cId="1449499185" sldId="282"/>
            <ac:spMk id="2" creationId="{A97BE921-2C45-AB47-BD94-C395B56EF908}"/>
          </ac:spMkLst>
        </pc:spChg>
        <pc:spChg chg="add mod">
          <ac:chgData name="Michael Hagen" userId="9176668c-2524-4d8b-9713-1b04decb4c90" providerId="ADAL" clId="{F86C2C6D-6249-924E-9C37-819C59BD0D67}" dt="2021-05-09T01:11:48.130" v="42307" actId="1582"/>
          <ac:spMkLst>
            <pc:docMk/>
            <pc:sldMk cId="1449499185" sldId="282"/>
            <ac:spMk id="3" creationId="{55C404C9-F2A0-774D-9A89-183FA4CA72C6}"/>
          </ac:spMkLst>
        </pc:spChg>
        <pc:spChg chg="add mod">
          <ac:chgData name="Michael Hagen" userId="9176668c-2524-4d8b-9713-1b04decb4c90" providerId="ADAL" clId="{F86C2C6D-6249-924E-9C37-819C59BD0D67}" dt="2021-05-09T01:12:42.568" v="42317" actId="14100"/>
          <ac:spMkLst>
            <pc:docMk/>
            <pc:sldMk cId="1449499185" sldId="282"/>
            <ac:spMk id="6" creationId="{C227835B-C073-8D41-B086-8161744A59E0}"/>
          </ac:spMkLst>
        </pc:spChg>
        <pc:picChg chg="add del mod">
          <ac:chgData name="Michael Hagen" userId="9176668c-2524-4d8b-9713-1b04decb4c90" providerId="ADAL" clId="{F86C2C6D-6249-924E-9C37-819C59BD0D67}" dt="2021-05-08T19:25:42.102" v="21576" actId="478"/>
          <ac:picMkLst>
            <pc:docMk/>
            <pc:sldMk cId="1449499185" sldId="282"/>
            <ac:picMk id="4" creationId="{CDE8477D-717B-3746-AEC6-D9E224688BD7}"/>
          </ac:picMkLst>
        </pc:picChg>
        <pc:picChg chg="mod">
          <ac:chgData name="Michael Hagen" userId="9176668c-2524-4d8b-9713-1b04decb4c90" providerId="ADAL" clId="{F86C2C6D-6249-924E-9C37-819C59BD0D67}" dt="2021-05-09T01:12:30.737" v="42314" actId="1076"/>
          <ac:picMkLst>
            <pc:docMk/>
            <pc:sldMk cId="1449499185" sldId="282"/>
            <ac:picMk id="12" creationId="{6127958A-8A4C-EA4B-B80B-E5F3C2290F8D}"/>
          </ac:picMkLst>
        </pc:picChg>
        <pc:cxnChg chg="add mod">
          <ac:chgData name="Michael Hagen" userId="9176668c-2524-4d8b-9713-1b04decb4c90" providerId="ADAL" clId="{F86C2C6D-6249-924E-9C37-819C59BD0D67}" dt="2021-05-09T01:15:00.326" v="42328" actId="1076"/>
          <ac:cxnSpMkLst>
            <pc:docMk/>
            <pc:sldMk cId="1449499185" sldId="282"/>
            <ac:cxnSpMk id="7" creationId="{BB2BC02B-582B-CD4F-BC75-CBF97E7630EE}"/>
          </ac:cxnSpMkLst>
        </pc:cxnChg>
        <pc:cxnChg chg="add mod">
          <ac:chgData name="Michael Hagen" userId="9176668c-2524-4d8b-9713-1b04decb4c90" providerId="ADAL" clId="{F86C2C6D-6249-924E-9C37-819C59BD0D67}" dt="2021-05-09T01:15:42.086" v="42333" actId="1076"/>
          <ac:cxnSpMkLst>
            <pc:docMk/>
            <pc:sldMk cId="1449499185" sldId="282"/>
            <ac:cxnSpMk id="9" creationId="{40187EB7-7BCA-CC48-A834-1E7090E9E825}"/>
          </ac:cxnSpMkLst>
        </pc:cxnChg>
        <pc:cxnChg chg="add mod">
          <ac:chgData name="Michael Hagen" userId="9176668c-2524-4d8b-9713-1b04decb4c90" providerId="ADAL" clId="{F86C2C6D-6249-924E-9C37-819C59BD0D67}" dt="2021-05-09T01:17:47.739" v="42345" actId="1076"/>
          <ac:cxnSpMkLst>
            <pc:docMk/>
            <pc:sldMk cId="1449499185" sldId="282"/>
            <ac:cxnSpMk id="10" creationId="{C8932801-B785-D24D-B8D4-1EBE238C739E}"/>
          </ac:cxnSpMkLst>
        </pc:cxnChg>
        <pc:cxnChg chg="add mod">
          <ac:chgData name="Michael Hagen" userId="9176668c-2524-4d8b-9713-1b04decb4c90" providerId="ADAL" clId="{F86C2C6D-6249-924E-9C37-819C59BD0D67}" dt="2021-05-09T01:17:39.301" v="42344" actId="1076"/>
          <ac:cxnSpMkLst>
            <pc:docMk/>
            <pc:sldMk cId="1449499185" sldId="282"/>
            <ac:cxnSpMk id="11" creationId="{C8E0890A-274E-EA43-AF6F-F2AF0DB45310}"/>
          </ac:cxnSpMkLst>
        </pc:cxnChg>
        <pc:cxnChg chg="add del mod">
          <ac:chgData name="Michael Hagen" userId="9176668c-2524-4d8b-9713-1b04decb4c90" providerId="ADAL" clId="{F86C2C6D-6249-924E-9C37-819C59BD0D67}" dt="2021-05-09T01:19:34.335" v="42352" actId="478"/>
          <ac:cxnSpMkLst>
            <pc:docMk/>
            <pc:sldMk cId="1449499185" sldId="282"/>
            <ac:cxnSpMk id="13" creationId="{55397848-22F0-7E46-A11A-C4BF9507A07B}"/>
          </ac:cxnSpMkLst>
        </pc:cxnChg>
        <pc:cxnChg chg="add mod">
          <ac:chgData name="Michael Hagen" userId="9176668c-2524-4d8b-9713-1b04decb4c90" providerId="ADAL" clId="{F86C2C6D-6249-924E-9C37-819C59BD0D67}" dt="2021-05-09T01:19:43.750" v="42354" actId="1076"/>
          <ac:cxnSpMkLst>
            <pc:docMk/>
            <pc:sldMk cId="1449499185" sldId="282"/>
            <ac:cxnSpMk id="14" creationId="{672BBC88-36A3-244F-8C00-009F1C21F3B0}"/>
          </ac:cxnSpMkLst>
        </pc:cxnChg>
      </pc:sldChg>
      <pc:sldChg chg="addSp delSp modSp add mod modTransition modAnim modShow modNotesTx">
        <pc:chgData name="Michael Hagen" userId="9176668c-2524-4d8b-9713-1b04decb4c90" providerId="ADAL" clId="{F86C2C6D-6249-924E-9C37-819C59BD0D67}" dt="2021-05-12T01:51:34.807" v="44595" actId="729"/>
        <pc:sldMkLst>
          <pc:docMk/>
          <pc:sldMk cId="850485841" sldId="283"/>
        </pc:sldMkLst>
        <pc:spChg chg="mod">
          <ac:chgData name="Michael Hagen" userId="9176668c-2524-4d8b-9713-1b04decb4c90" providerId="ADAL" clId="{F86C2C6D-6249-924E-9C37-819C59BD0D67}" dt="2021-05-08T20:21:14.447" v="26557"/>
          <ac:spMkLst>
            <pc:docMk/>
            <pc:sldMk cId="850485841" sldId="283"/>
            <ac:spMk id="2" creationId="{A97BE921-2C45-AB47-BD94-C395B56EF908}"/>
          </ac:spMkLst>
        </pc:spChg>
        <pc:spChg chg="add del">
          <ac:chgData name="Michael Hagen" userId="9176668c-2524-4d8b-9713-1b04decb4c90" providerId="ADAL" clId="{F86C2C6D-6249-924E-9C37-819C59BD0D67}" dt="2021-05-09T00:32:50.613" v="41584" actId="478"/>
          <ac:spMkLst>
            <pc:docMk/>
            <pc:sldMk cId="850485841" sldId="283"/>
            <ac:spMk id="3" creationId="{7B51F0E0-889A-AA42-AB91-1A53F7E31AFD}"/>
          </ac:spMkLst>
        </pc:spChg>
        <pc:spChg chg="add mod">
          <ac:chgData name="Michael Hagen" userId="9176668c-2524-4d8b-9713-1b04decb4c90" providerId="ADAL" clId="{F86C2C6D-6249-924E-9C37-819C59BD0D67}" dt="2021-05-09T00:33:22.272" v="41590" actId="1582"/>
          <ac:spMkLst>
            <pc:docMk/>
            <pc:sldMk cId="850485841" sldId="283"/>
            <ac:spMk id="4" creationId="{301EE877-A5B6-C247-B645-DE3B2C549EE0}"/>
          </ac:spMkLst>
        </pc:spChg>
        <pc:picChg chg="add del">
          <ac:chgData name="Michael Hagen" userId="9176668c-2524-4d8b-9713-1b04decb4c90" providerId="ADAL" clId="{F86C2C6D-6249-924E-9C37-819C59BD0D67}" dt="2021-05-08T19:24:47.570" v="21565" actId="478"/>
          <ac:picMkLst>
            <pc:docMk/>
            <pc:sldMk cId="850485841" sldId="283"/>
            <ac:picMk id="12" creationId="{6127958A-8A4C-EA4B-B80B-E5F3C2290F8D}"/>
          </ac:picMkLst>
        </pc:picChg>
        <pc:picChg chg="mod">
          <ac:chgData name="Michael Hagen" userId="9176668c-2524-4d8b-9713-1b04decb4c90" providerId="ADAL" clId="{F86C2C6D-6249-924E-9C37-819C59BD0D67}" dt="2021-05-08T19:24:48.434" v="21566" actId="1076"/>
          <ac:picMkLst>
            <pc:docMk/>
            <pc:sldMk cId="850485841" sldId="283"/>
            <ac:picMk id="14" creationId="{0F24CFDF-B89F-4849-B792-DA8D0D48FFEE}"/>
          </ac:picMkLst>
        </pc:picChg>
        <pc:cxnChg chg="add mod">
          <ac:chgData name="Michael Hagen" userId="9176668c-2524-4d8b-9713-1b04decb4c90" providerId="ADAL" clId="{F86C2C6D-6249-924E-9C37-819C59BD0D67}" dt="2021-05-09T00:33:56.259" v="41594" actId="1076"/>
          <ac:cxnSpMkLst>
            <pc:docMk/>
            <pc:sldMk cId="850485841" sldId="283"/>
            <ac:cxnSpMk id="7" creationId="{47115F39-8255-B44E-BCAF-F3F5C78255FC}"/>
          </ac:cxnSpMkLst>
        </pc:cxnChg>
        <pc:cxnChg chg="add mod">
          <ac:chgData name="Michael Hagen" userId="9176668c-2524-4d8b-9713-1b04decb4c90" providerId="ADAL" clId="{F86C2C6D-6249-924E-9C37-819C59BD0D67}" dt="2021-05-09T00:34:12.436" v="41596" actId="1076"/>
          <ac:cxnSpMkLst>
            <pc:docMk/>
            <pc:sldMk cId="850485841" sldId="283"/>
            <ac:cxnSpMk id="8" creationId="{6C7234A5-80DC-FF46-9BED-B39E6A0BBACB}"/>
          </ac:cxnSpMkLst>
        </pc:cxnChg>
        <pc:cxnChg chg="add mod">
          <ac:chgData name="Michael Hagen" userId="9176668c-2524-4d8b-9713-1b04decb4c90" providerId="ADAL" clId="{F86C2C6D-6249-924E-9C37-819C59BD0D67}" dt="2021-05-09T00:34:29.998" v="41598" actId="1076"/>
          <ac:cxnSpMkLst>
            <pc:docMk/>
            <pc:sldMk cId="850485841" sldId="283"/>
            <ac:cxnSpMk id="9" creationId="{1108360A-3259-8248-94ED-9B5246229D82}"/>
          </ac:cxnSpMkLst>
        </pc:cxnChg>
        <pc:cxnChg chg="add mod">
          <ac:chgData name="Michael Hagen" userId="9176668c-2524-4d8b-9713-1b04decb4c90" providerId="ADAL" clId="{F86C2C6D-6249-924E-9C37-819C59BD0D67}" dt="2021-05-09T00:45:12.952" v="41663" actId="1076"/>
          <ac:cxnSpMkLst>
            <pc:docMk/>
            <pc:sldMk cId="850485841" sldId="283"/>
            <ac:cxnSpMk id="10" creationId="{F370696D-6E21-ED4C-9301-744CF20E1AFB}"/>
          </ac:cxnSpMkLst>
        </pc:cxnChg>
      </pc:sldChg>
      <pc:sldChg chg="addSp delSp modSp add del mod">
        <pc:chgData name="Michael Hagen" userId="9176668c-2524-4d8b-9713-1b04decb4c90" providerId="ADAL" clId="{F86C2C6D-6249-924E-9C37-819C59BD0D67}" dt="2021-05-08T19:11:58.201" v="19868" actId="2696"/>
        <pc:sldMkLst>
          <pc:docMk/>
          <pc:sldMk cId="2760445377" sldId="283"/>
        </pc:sldMkLst>
        <pc:picChg chg="add del mod">
          <ac:chgData name="Michael Hagen" userId="9176668c-2524-4d8b-9713-1b04decb4c90" providerId="ADAL" clId="{F86C2C6D-6249-924E-9C37-819C59BD0D67}" dt="2021-05-08T19:09:04.770" v="19844" actId="478"/>
          <ac:picMkLst>
            <pc:docMk/>
            <pc:sldMk cId="2760445377" sldId="283"/>
            <ac:picMk id="4" creationId="{C37A5C27-9174-4A4E-B267-309114F17AB7}"/>
          </ac:picMkLst>
        </pc:picChg>
        <pc:picChg chg="add del mod">
          <ac:chgData name="Michael Hagen" userId="9176668c-2524-4d8b-9713-1b04decb4c90" providerId="ADAL" clId="{F86C2C6D-6249-924E-9C37-819C59BD0D67}" dt="2021-05-08T19:09:30.511" v="19846" actId="478"/>
          <ac:picMkLst>
            <pc:docMk/>
            <pc:sldMk cId="2760445377" sldId="283"/>
            <ac:picMk id="5" creationId="{B1B44326-1365-634B-9723-CFFF50C28A60}"/>
          </ac:picMkLst>
        </pc:picChg>
        <pc:picChg chg="add mod">
          <ac:chgData name="Michael Hagen" userId="9176668c-2524-4d8b-9713-1b04decb4c90" providerId="ADAL" clId="{F86C2C6D-6249-924E-9C37-819C59BD0D67}" dt="2021-05-08T19:09:35.396" v="19847"/>
          <ac:picMkLst>
            <pc:docMk/>
            <pc:sldMk cId="2760445377" sldId="283"/>
            <ac:picMk id="6" creationId="{EB3B9F08-6D5D-C347-81FC-1DFD32F77C5D}"/>
          </ac:picMkLst>
        </pc:picChg>
        <pc:picChg chg="del">
          <ac:chgData name="Michael Hagen" userId="9176668c-2524-4d8b-9713-1b04decb4c90" providerId="ADAL" clId="{F86C2C6D-6249-924E-9C37-819C59BD0D67}" dt="2021-05-08T19:08:49.132" v="19842" actId="478"/>
          <ac:picMkLst>
            <pc:docMk/>
            <pc:sldMk cId="2760445377" sldId="283"/>
            <ac:picMk id="12" creationId="{6127958A-8A4C-EA4B-B80B-E5F3C2290F8D}"/>
          </ac:picMkLst>
        </pc:picChg>
      </pc:sldChg>
      <pc:sldChg chg="addSp modSp add mod modTransition modAnim modShow modNotesTx">
        <pc:chgData name="Michael Hagen" userId="9176668c-2524-4d8b-9713-1b04decb4c90" providerId="ADAL" clId="{F86C2C6D-6249-924E-9C37-819C59BD0D67}" dt="2021-05-12T01:51:34.807" v="44595" actId="729"/>
        <pc:sldMkLst>
          <pc:docMk/>
          <pc:sldMk cId="3739767622" sldId="284"/>
        </pc:sldMkLst>
        <pc:spChg chg="mod">
          <ac:chgData name="Michael Hagen" userId="9176668c-2524-4d8b-9713-1b04decb4c90" providerId="ADAL" clId="{F86C2C6D-6249-924E-9C37-819C59BD0D67}" dt="2021-05-08T20:21:29.464" v="26581"/>
          <ac:spMkLst>
            <pc:docMk/>
            <pc:sldMk cId="3739767622" sldId="284"/>
            <ac:spMk id="2" creationId="{A97BE921-2C45-AB47-BD94-C395B56EF908}"/>
          </ac:spMkLst>
        </pc:spChg>
        <pc:spChg chg="add mod">
          <ac:chgData name="Michael Hagen" userId="9176668c-2524-4d8b-9713-1b04decb4c90" providerId="ADAL" clId="{F86C2C6D-6249-924E-9C37-819C59BD0D67}" dt="2021-05-09T01:05:49.937" v="41784" actId="14100"/>
          <ac:spMkLst>
            <pc:docMk/>
            <pc:sldMk cId="3739767622" sldId="284"/>
            <ac:spMk id="3" creationId="{C13C4A98-7AA4-6745-9712-70449FEACC47}"/>
          </ac:spMkLst>
        </pc:spChg>
        <pc:spChg chg="add mod">
          <ac:chgData name="Michael Hagen" userId="9176668c-2524-4d8b-9713-1b04decb4c90" providerId="ADAL" clId="{F86C2C6D-6249-924E-9C37-819C59BD0D67}" dt="2021-05-09T01:06:49.079" v="41796" actId="14100"/>
          <ac:spMkLst>
            <pc:docMk/>
            <pc:sldMk cId="3739767622" sldId="284"/>
            <ac:spMk id="6" creationId="{88C30175-8C1E-764A-AD81-F45AFBCEE367}"/>
          </ac:spMkLst>
        </pc:spChg>
        <pc:spChg chg="add mod">
          <ac:chgData name="Michael Hagen" userId="9176668c-2524-4d8b-9713-1b04decb4c90" providerId="ADAL" clId="{F86C2C6D-6249-924E-9C37-819C59BD0D67}" dt="2021-05-09T01:06:59.688" v="41799" actId="14100"/>
          <ac:spMkLst>
            <pc:docMk/>
            <pc:sldMk cId="3739767622" sldId="284"/>
            <ac:spMk id="8" creationId="{FEEAA3B3-2898-C54A-B37F-A2B3AB3D170E}"/>
          </ac:spMkLst>
        </pc:spChg>
        <pc:picChg chg="mod">
          <ac:chgData name="Michael Hagen" userId="9176668c-2524-4d8b-9713-1b04decb4c90" providerId="ADAL" clId="{F86C2C6D-6249-924E-9C37-819C59BD0D67}" dt="2021-05-09T01:06:30.634" v="41791" actId="1076"/>
          <ac:picMkLst>
            <pc:docMk/>
            <pc:sldMk cId="3739767622" sldId="284"/>
            <ac:picMk id="7" creationId="{C8756702-266F-2144-81AF-362D12779350}"/>
          </ac:picMkLst>
        </pc:picChg>
      </pc:sldChg>
      <pc:sldChg chg="addSp modSp add mod modTransition modAnim modShow modNotesTx">
        <pc:chgData name="Michael Hagen" userId="9176668c-2524-4d8b-9713-1b04decb4c90" providerId="ADAL" clId="{F86C2C6D-6249-924E-9C37-819C59BD0D67}" dt="2021-05-12T01:51:34.807" v="44595" actId="729"/>
        <pc:sldMkLst>
          <pc:docMk/>
          <pc:sldMk cId="1054572578" sldId="285"/>
        </pc:sldMkLst>
        <pc:spChg chg="mod">
          <ac:chgData name="Michael Hagen" userId="9176668c-2524-4d8b-9713-1b04decb4c90" providerId="ADAL" clId="{F86C2C6D-6249-924E-9C37-819C59BD0D67}" dt="2021-05-08T20:21:43.890" v="26607"/>
          <ac:spMkLst>
            <pc:docMk/>
            <pc:sldMk cId="1054572578" sldId="285"/>
            <ac:spMk id="2" creationId="{A97BE921-2C45-AB47-BD94-C395B56EF908}"/>
          </ac:spMkLst>
        </pc:spChg>
        <pc:spChg chg="add mod">
          <ac:chgData name="Michael Hagen" userId="9176668c-2524-4d8b-9713-1b04decb4c90" providerId="ADAL" clId="{F86C2C6D-6249-924E-9C37-819C59BD0D67}" dt="2021-05-09T01:23:19.482" v="42369" actId="1076"/>
          <ac:spMkLst>
            <pc:docMk/>
            <pc:sldMk cId="1054572578" sldId="285"/>
            <ac:spMk id="3" creationId="{88E8993F-6DD4-9444-92EB-4B7F15639D74}"/>
          </ac:spMkLst>
        </pc:spChg>
        <pc:cxnChg chg="add mod">
          <ac:chgData name="Michael Hagen" userId="9176668c-2524-4d8b-9713-1b04decb4c90" providerId="ADAL" clId="{F86C2C6D-6249-924E-9C37-819C59BD0D67}" dt="2021-05-09T01:21:55.028" v="42361" actId="1076"/>
          <ac:cxnSpMkLst>
            <pc:docMk/>
            <pc:sldMk cId="1054572578" sldId="285"/>
            <ac:cxnSpMk id="5" creationId="{CDF559F1-2299-E142-88CF-A524AF66B06E}"/>
          </ac:cxnSpMkLst>
        </pc:cxnChg>
        <pc:cxnChg chg="add mod">
          <ac:chgData name="Michael Hagen" userId="9176668c-2524-4d8b-9713-1b04decb4c90" providerId="ADAL" clId="{F86C2C6D-6249-924E-9C37-819C59BD0D67}" dt="2021-05-09T01:23:57.497" v="42374" actId="1076"/>
          <ac:cxnSpMkLst>
            <pc:docMk/>
            <pc:sldMk cId="1054572578" sldId="285"/>
            <ac:cxnSpMk id="7" creationId="{D0F6396B-22BB-FD4A-952F-786D9A4D21BC}"/>
          </ac:cxnSpMkLst>
        </pc:cxnChg>
      </pc:sldChg>
      <pc:sldChg chg="add del">
        <pc:chgData name="Michael Hagen" userId="9176668c-2524-4d8b-9713-1b04decb4c90" providerId="ADAL" clId="{F86C2C6D-6249-924E-9C37-819C59BD0D67}" dt="2021-05-08T20:05:45.527" v="25195" actId="2890"/>
        <pc:sldMkLst>
          <pc:docMk/>
          <pc:sldMk cId="2323656773" sldId="286"/>
        </pc:sldMkLst>
      </pc:sldChg>
      <pc:sldChg chg="add del">
        <pc:chgData name="Michael Hagen" userId="9176668c-2524-4d8b-9713-1b04decb4c90" providerId="ADAL" clId="{F86C2C6D-6249-924E-9C37-819C59BD0D67}" dt="2021-05-08T20:20:32.383" v="26476" actId="2696"/>
        <pc:sldMkLst>
          <pc:docMk/>
          <pc:sldMk cId="2849571179" sldId="286"/>
        </pc:sldMkLst>
      </pc:sldChg>
      <pc:sldChg chg="modSp new mod ord modTransition modAnim modNotesTx">
        <pc:chgData name="Michael Hagen" userId="9176668c-2524-4d8b-9713-1b04decb4c90" providerId="ADAL" clId="{F86C2C6D-6249-924E-9C37-819C59BD0D67}" dt="2021-05-09T05:50:49.600" v="44561" actId="20577"/>
        <pc:sldMkLst>
          <pc:docMk/>
          <pc:sldMk cId="500616348" sldId="287"/>
        </pc:sldMkLst>
        <pc:spChg chg="mod">
          <ac:chgData name="Michael Hagen" userId="9176668c-2524-4d8b-9713-1b04decb4c90" providerId="ADAL" clId="{F86C2C6D-6249-924E-9C37-819C59BD0D67}" dt="2021-05-08T20:16:59.648" v="26038" actId="20577"/>
          <ac:spMkLst>
            <pc:docMk/>
            <pc:sldMk cId="500616348" sldId="287"/>
            <ac:spMk id="2" creationId="{CEA88055-769B-2047-A110-056626F00DBB}"/>
          </ac:spMkLst>
        </pc:spChg>
        <pc:spChg chg="mod">
          <ac:chgData name="Michael Hagen" userId="9176668c-2524-4d8b-9713-1b04decb4c90" providerId="ADAL" clId="{F86C2C6D-6249-924E-9C37-819C59BD0D67}" dt="2021-05-08T20:17:40.567" v="26181" actId="20577"/>
          <ac:spMkLst>
            <pc:docMk/>
            <pc:sldMk cId="500616348" sldId="287"/>
            <ac:spMk id="3" creationId="{DEA048BC-388B-D34C-AEDD-5F59277DED6E}"/>
          </ac:spMkLst>
        </pc:spChg>
      </pc:sldChg>
      <pc:sldChg chg="addSp delSp modSp add mod modTransition modAnim modNotesTx">
        <pc:chgData name="Michael Hagen" userId="9176668c-2524-4d8b-9713-1b04decb4c90" providerId="ADAL" clId="{F86C2C6D-6249-924E-9C37-819C59BD0D67}" dt="2021-05-09T03:27:16.942" v="43875" actId="20577"/>
        <pc:sldMkLst>
          <pc:docMk/>
          <pc:sldMk cId="1637511236" sldId="288"/>
        </pc:sldMkLst>
        <pc:spChg chg="mod">
          <ac:chgData name="Michael Hagen" userId="9176668c-2524-4d8b-9713-1b04decb4c90" providerId="ADAL" clId="{F86C2C6D-6249-924E-9C37-819C59BD0D67}" dt="2021-05-08T20:20:48.483" v="26522" actId="20577"/>
          <ac:spMkLst>
            <pc:docMk/>
            <pc:sldMk cId="1637511236" sldId="288"/>
            <ac:spMk id="2" creationId="{A97BE921-2C45-AB47-BD94-C395B56EF908}"/>
          </ac:spMkLst>
        </pc:spChg>
        <pc:spChg chg="add del mod">
          <ac:chgData name="Michael Hagen" userId="9176668c-2524-4d8b-9713-1b04decb4c90" providerId="ADAL" clId="{F86C2C6D-6249-924E-9C37-819C59BD0D67}" dt="2021-05-09T00:25:50.691" v="41524" actId="478"/>
          <ac:spMkLst>
            <pc:docMk/>
            <pc:sldMk cId="1637511236" sldId="288"/>
            <ac:spMk id="5" creationId="{678D5274-AF9B-E842-91C8-A7840863E6A2}"/>
          </ac:spMkLst>
        </pc:spChg>
        <pc:spChg chg="add mod">
          <ac:chgData name="Michael Hagen" userId="9176668c-2524-4d8b-9713-1b04decb4c90" providerId="ADAL" clId="{F86C2C6D-6249-924E-9C37-819C59BD0D67}" dt="2021-05-09T00:38:08.137" v="41615" actId="208"/>
          <ac:spMkLst>
            <pc:docMk/>
            <pc:sldMk cId="1637511236" sldId="288"/>
            <ac:spMk id="6" creationId="{79B095A0-01C9-B643-AD70-27BEA9FE6F2A}"/>
          </ac:spMkLst>
        </pc:spChg>
        <pc:graphicFrameChg chg="mod">
          <ac:chgData name="Michael Hagen" userId="9176668c-2524-4d8b-9713-1b04decb4c90" providerId="ADAL" clId="{F86C2C6D-6249-924E-9C37-819C59BD0D67}" dt="2021-05-08T20:23:45.617" v="26629"/>
          <ac:graphicFrameMkLst>
            <pc:docMk/>
            <pc:sldMk cId="1637511236" sldId="288"/>
            <ac:graphicFrameMk id="15" creationId="{5307B2D0-CFAA-DB43-8CBC-C16F20939AA6}"/>
          </ac:graphicFrameMkLst>
        </pc:graphicFrameChg>
        <pc:picChg chg="add mod">
          <ac:chgData name="Michael Hagen" userId="9176668c-2524-4d8b-9713-1b04decb4c90" providerId="ADAL" clId="{F86C2C6D-6249-924E-9C37-819C59BD0D67}" dt="2021-05-08T20:40:50.577" v="28227" actId="1076"/>
          <ac:picMkLst>
            <pc:docMk/>
            <pc:sldMk cId="1637511236" sldId="288"/>
            <ac:picMk id="4" creationId="{A0AC7135-EF8E-F74C-8C6F-A969AA30EB53}"/>
          </ac:picMkLst>
        </pc:picChg>
        <pc:picChg chg="mod">
          <ac:chgData name="Michael Hagen" userId="9176668c-2524-4d8b-9713-1b04decb4c90" providerId="ADAL" clId="{F86C2C6D-6249-924E-9C37-819C59BD0D67}" dt="2021-05-08T20:25:24.710" v="26631" actId="14826"/>
          <ac:picMkLst>
            <pc:docMk/>
            <pc:sldMk cId="1637511236" sldId="288"/>
            <ac:picMk id="16" creationId="{00DC40C4-6F40-D44F-9F6C-FBEB7E982FB0}"/>
          </ac:picMkLst>
        </pc:picChg>
      </pc:sldChg>
      <pc:sldChg chg="addSp delSp modSp add mod ord modTransition modAnim modNotesTx">
        <pc:chgData name="Michael Hagen" userId="9176668c-2524-4d8b-9713-1b04decb4c90" providerId="ADAL" clId="{F86C2C6D-6249-924E-9C37-819C59BD0D67}" dt="2021-05-09T00:55:07.183" v="41715" actId="20577"/>
        <pc:sldMkLst>
          <pc:docMk/>
          <pc:sldMk cId="259080804" sldId="289"/>
        </pc:sldMkLst>
        <pc:spChg chg="mod">
          <ac:chgData name="Michael Hagen" userId="9176668c-2524-4d8b-9713-1b04decb4c90" providerId="ADAL" clId="{F86C2C6D-6249-924E-9C37-819C59BD0D67}" dt="2021-05-08T20:22:10.467" v="26612"/>
          <ac:spMkLst>
            <pc:docMk/>
            <pc:sldMk cId="259080804" sldId="289"/>
            <ac:spMk id="2" creationId="{A97BE921-2C45-AB47-BD94-C395B56EF908}"/>
          </ac:spMkLst>
        </pc:spChg>
        <pc:spChg chg="add mod">
          <ac:chgData name="Michael Hagen" userId="9176668c-2524-4d8b-9713-1b04decb4c90" providerId="ADAL" clId="{F86C2C6D-6249-924E-9C37-819C59BD0D67}" dt="2021-05-09T00:39:59.603" v="41638" actId="14100"/>
          <ac:spMkLst>
            <pc:docMk/>
            <pc:sldMk cId="259080804" sldId="289"/>
            <ac:spMk id="7" creationId="{1E2B8B57-AC0C-9C46-83AC-E2DEC1A8A8F8}"/>
          </ac:spMkLst>
        </pc:spChg>
        <pc:spChg chg="add del mod">
          <ac:chgData name="Michael Hagen" userId="9176668c-2524-4d8b-9713-1b04decb4c90" providerId="ADAL" clId="{F86C2C6D-6249-924E-9C37-819C59BD0D67}" dt="2021-05-09T00:40:49.213" v="41641"/>
          <ac:spMkLst>
            <pc:docMk/>
            <pc:sldMk cId="259080804" sldId="289"/>
            <ac:spMk id="8" creationId="{980A29C2-B638-B841-B379-3738F3C68FD9}"/>
          </ac:spMkLst>
        </pc:spChg>
        <pc:spChg chg="add mod">
          <ac:chgData name="Michael Hagen" userId="9176668c-2524-4d8b-9713-1b04decb4c90" providerId="ADAL" clId="{F86C2C6D-6249-924E-9C37-819C59BD0D67}" dt="2021-05-09T00:50:16.638" v="41695" actId="14100"/>
          <ac:spMkLst>
            <pc:docMk/>
            <pc:sldMk cId="259080804" sldId="289"/>
            <ac:spMk id="10" creationId="{5B217CA7-D536-9844-BB23-07F0657A26CB}"/>
          </ac:spMkLst>
        </pc:spChg>
        <pc:graphicFrameChg chg="mod">
          <ac:chgData name="Michael Hagen" userId="9176668c-2524-4d8b-9713-1b04decb4c90" providerId="ADAL" clId="{F86C2C6D-6249-924E-9C37-819C59BD0D67}" dt="2021-05-08T20:23:03.309" v="26628"/>
          <ac:graphicFrameMkLst>
            <pc:docMk/>
            <pc:sldMk cId="259080804" sldId="289"/>
            <ac:graphicFrameMk id="15" creationId="{5307B2D0-CFAA-DB43-8CBC-C16F20939AA6}"/>
          </ac:graphicFrameMkLst>
        </pc:graphicFrameChg>
        <pc:picChg chg="add mod">
          <ac:chgData name="Michael Hagen" userId="9176668c-2524-4d8b-9713-1b04decb4c90" providerId="ADAL" clId="{F86C2C6D-6249-924E-9C37-819C59BD0D67}" dt="2021-05-08T20:40:25.771" v="28219" actId="1076"/>
          <ac:picMkLst>
            <pc:docMk/>
            <pc:sldMk cId="259080804" sldId="289"/>
            <ac:picMk id="4" creationId="{C8E29B3C-DC93-7540-8144-57AA8871C072}"/>
          </ac:picMkLst>
        </pc:picChg>
        <pc:picChg chg="mod">
          <ac:chgData name="Michael Hagen" userId="9176668c-2524-4d8b-9713-1b04decb4c90" providerId="ADAL" clId="{F86C2C6D-6249-924E-9C37-819C59BD0D67}" dt="2021-05-08T20:25:44.818" v="26632" actId="14826"/>
          <ac:picMkLst>
            <pc:docMk/>
            <pc:sldMk cId="259080804" sldId="289"/>
            <ac:picMk id="16" creationId="{00DC40C4-6F40-D44F-9F6C-FBEB7E982FB0}"/>
          </ac:picMkLst>
        </pc:picChg>
        <pc:cxnChg chg="add del mod">
          <ac:chgData name="Michael Hagen" userId="9176668c-2524-4d8b-9713-1b04decb4c90" providerId="ADAL" clId="{F86C2C6D-6249-924E-9C37-819C59BD0D67}" dt="2021-05-09T00:49:24.562" v="41679"/>
          <ac:cxnSpMkLst>
            <pc:docMk/>
            <pc:sldMk cId="259080804" sldId="289"/>
            <ac:cxnSpMk id="9" creationId="{11872F9C-F6B3-194B-B93F-D0657DFA8E34}"/>
          </ac:cxnSpMkLst>
        </pc:cxnChg>
      </pc:sldChg>
      <pc:sldChg chg="addSp modSp add mod ord modTransition modAnim modNotesTx">
        <pc:chgData name="Michael Hagen" userId="9176668c-2524-4d8b-9713-1b04decb4c90" providerId="ADAL" clId="{F86C2C6D-6249-924E-9C37-819C59BD0D67}" dt="2021-05-09T02:01:35.475" v="42492" actId="20577"/>
        <pc:sldMkLst>
          <pc:docMk/>
          <pc:sldMk cId="3331060435" sldId="290"/>
        </pc:sldMkLst>
        <pc:spChg chg="mod">
          <ac:chgData name="Michael Hagen" userId="9176668c-2524-4d8b-9713-1b04decb4c90" providerId="ADAL" clId="{F86C2C6D-6249-924E-9C37-819C59BD0D67}" dt="2021-05-08T20:22:20.607" v="26626" actId="20577"/>
          <ac:spMkLst>
            <pc:docMk/>
            <pc:sldMk cId="3331060435" sldId="290"/>
            <ac:spMk id="2" creationId="{A97BE921-2C45-AB47-BD94-C395B56EF908}"/>
          </ac:spMkLst>
        </pc:spChg>
        <pc:spChg chg="add mod">
          <ac:chgData name="Michael Hagen" userId="9176668c-2524-4d8b-9713-1b04decb4c90" providerId="ADAL" clId="{F86C2C6D-6249-924E-9C37-819C59BD0D67}" dt="2021-05-09T01:10:21.582" v="42196" actId="1582"/>
          <ac:spMkLst>
            <pc:docMk/>
            <pc:sldMk cId="3331060435" sldId="290"/>
            <ac:spMk id="5" creationId="{E441544E-DAE3-0D43-9BDE-C3CA1BA77CD1}"/>
          </ac:spMkLst>
        </pc:spChg>
        <pc:spChg chg="add mod">
          <ac:chgData name="Michael Hagen" userId="9176668c-2524-4d8b-9713-1b04decb4c90" providerId="ADAL" clId="{F86C2C6D-6249-924E-9C37-819C59BD0D67}" dt="2021-05-09T01:10:33.574" v="42198" actId="14100"/>
          <ac:spMkLst>
            <pc:docMk/>
            <pc:sldMk cId="3331060435" sldId="290"/>
            <ac:spMk id="8" creationId="{21FB79A4-EFA9-AA41-BE12-C8C8DBFCA62B}"/>
          </ac:spMkLst>
        </pc:spChg>
        <pc:graphicFrameChg chg="mod">
          <ac:chgData name="Michael Hagen" userId="9176668c-2524-4d8b-9713-1b04decb4c90" providerId="ADAL" clId="{F86C2C6D-6249-924E-9C37-819C59BD0D67}" dt="2021-05-08T20:22:45.588" v="26627"/>
          <ac:graphicFrameMkLst>
            <pc:docMk/>
            <pc:sldMk cId="3331060435" sldId="290"/>
            <ac:graphicFrameMk id="15" creationId="{5307B2D0-CFAA-DB43-8CBC-C16F20939AA6}"/>
          </ac:graphicFrameMkLst>
        </pc:graphicFrameChg>
        <pc:picChg chg="add mod">
          <ac:chgData name="Michael Hagen" userId="9176668c-2524-4d8b-9713-1b04decb4c90" providerId="ADAL" clId="{F86C2C6D-6249-924E-9C37-819C59BD0D67}" dt="2021-05-08T20:41:48.133" v="28232" actId="1076"/>
          <ac:picMkLst>
            <pc:docMk/>
            <pc:sldMk cId="3331060435" sldId="290"/>
            <ac:picMk id="4" creationId="{C1E0782F-3D63-0C46-AD80-4CFCF3153FCC}"/>
          </ac:picMkLst>
        </pc:picChg>
        <pc:picChg chg="mod">
          <ac:chgData name="Michael Hagen" userId="9176668c-2524-4d8b-9713-1b04decb4c90" providerId="ADAL" clId="{F86C2C6D-6249-924E-9C37-819C59BD0D67}" dt="2021-05-08T20:25:58.254" v="26633" actId="14826"/>
          <ac:picMkLst>
            <pc:docMk/>
            <pc:sldMk cId="3331060435" sldId="290"/>
            <ac:picMk id="16" creationId="{00DC40C4-6F40-D44F-9F6C-FBEB7E982FB0}"/>
          </ac:picMkLst>
        </pc:picChg>
      </pc:sldChg>
      <pc:sldChg chg="modSp new del mod modNotesTx">
        <pc:chgData name="Michael Hagen" userId="9176668c-2524-4d8b-9713-1b04decb4c90" providerId="ADAL" clId="{F86C2C6D-6249-924E-9C37-819C59BD0D67}" dt="2021-05-08T21:10:45.916" v="32298" actId="2696"/>
        <pc:sldMkLst>
          <pc:docMk/>
          <pc:sldMk cId="3259495748" sldId="291"/>
        </pc:sldMkLst>
        <pc:spChg chg="mod">
          <ac:chgData name="Michael Hagen" userId="9176668c-2524-4d8b-9713-1b04decb4c90" providerId="ADAL" clId="{F86C2C6D-6249-924E-9C37-819C59BD0D67}" dt="2021-05-08T20:54:58.071" v="30415" actId="20577"/>
          <ac:spMkLst>
            <pc:docMk/>
            <pc:sldMk cId="3259495748" sldId="291"/>
            <ac:spMk id="2" creationId="{BE4F65EE-0A82-5047-AFB9-9EA22D9E700B}"/>
          </ac:spMkLst>
        </pc:spChg>
        <pc:spChg chg="mod">
          <ac:chgData name="Michael Hagen" userId="9176668c-2524-4d8b-9713-1b04decb4c90" providerId="ADAL" clId="{F86C2C6D-6249-924E-9C37-819C59BD0D67}" dt="2021-05-08T21:10:22.380" v="32270" actId="20577"/>
          <ac:spMkLst>
            <pc:docMk/>
            <pc:sldMk cId="3259495748" sldId="291"/>
            <ac:spMk id="3" creationId="{859FFAB2-898C-1141-B8E8-D5238F6EA09D}"/>
          </ac:spMkLst>
        </pc:spChg>
      </pc:sldChg>
      <pc:sldChg chg="delSp modSp add del mod modNotesTx">
        <pc:chgData name="Michael Hagen" userId="9176668c-2524-4d8b-9713-1b04decb4c90" providerId="ADAL" clId="{F86C2C6D-6249-924E-9C37-819C59BD0D67}" dt="2021-05-08T21:26:52.843" v="34775" actId="2696"/>
        <pc:sldMkLst>
          <pc:docMk/>
          <pc:sldMk cId="4245801570" sldId="292"/>
        </pc:sldMkLst>
        <pc:spChg chg="mod">
          <ac:chgData name="Michael Hagen" userId="9176668c-2524-4d8b-9713-1b04decb4c90" providerId="ADAL" clId="{F86C2C6D-6249-924E-9C37-819C59BD0D67}" dt="2021-05-08T21:26:41.004" v="34772" actId="20577"/>
          <ac:spMkLst>
            <pc:docMk/>
            <pc:sldMk cId="4245801570" sldId="292"/>
            <ac:spMk id="2" creationId="{BE4F65EE-0A82-5047-AFB9-9EA22D9E700B}"/>
          </ac:spMkLst>
        </pc:spChg>
        <pc:spChg chg="del mod">
          <ac:chgData name="Michael Hagen" userId="9176668c-2524-4d8b-9713-1b04decb4c90" providerId="ADAL" clId="{F86C2C6D-6249-924E-9C37-819C59BD0D67}" dt="2021-05-08T21:26:44.728" v="34773" actId="478"/>
          <ac:spMkLst>
            <pc:docMk/>
            <pc:sldMk cId="4245801570" sldId="292"/>
            <ac:spMk id="3" creationId="{859FFAB2-898C-1141-B8E8-D5238F6EA09D}"/>
          </ac:spMkLst>
        </pc:spChg>
      </pc:sldChg>
      <pc:sldChg chg="addSp delSp modSp add mod ord modTransition modAnim modNotesTx">
        <pc:chgData name="Michael Hagen" userId="9176668c-2524-4d8b-9713-1b04decb4c90" providerId="ADAL" clId="{F86C2C6D-6249-924E-9C37-819C59BD0D67}" dt="2021-05-09T02:45:20.368" v="42526" actId="20577"/>
        <pc:sldMkLst>
          <pc:docMk/>
          <pc:sldMk cId="1111420843" sldId="293"/>
        </pc:sldMkLst>
        <pc:spChg chg="mod">
          <ac:chgData name="Michael Hagen" userId="9176668c-2524-4d8b-9713-1b04decb4c90" providerId="ADAL" clId="{F86C2C6D-6249-924E-9C37-819C59BD0D67}" dt="2021-05-08T21:29:29.835" v="35070" actId="20577"/>
          <ac:spMkLst>
            <pc:docMk/>
            <pc:sldMk cId="1111420843" sldId="293"/>
            <ac:spMk id="3" creationId="{859FFAB2-898C-1141-B8E8-D5238F6EA09D}"/>
          </ac:spMkLst>
        </pc:spChg>
        <pc:cxnChg chg="add del mod">
          <ac:chgData name="Michael Hagen" userId="9176668c-2524-4d8b-9713-1b04decb4c90" providerId="ADAL" clId="{F86C2C6D-6249-924E-9C37-819C59BD0D67}" dt="2021-05-09T01:25:32.141" v="42415"/>
          <ac:cxnSpMkLst>
            <pc:docMk/>
            <pc:sldMk cId="1111420843" sldId="293"/>
            <ac:cxnSpMk id="4" creationId="{5E56D7ED-3E4C-F94E-AB9A-7B9712F412D5}"/>
          </ac:cxnSpMkLst>
        </pc:cxnChg>
      </pc:sldChg>
      <pc:sldChg chg="modSp add mod modTransition modAnim modNotesTx">
        <pc:chgData name="Michael Hagen" userId="9176668c-2524-4d8b-9713-1b04decb4c90" providerId="ADAL" clId="{F86C2C6D-6249-924E-9C37-819C59BD0D67}" dt="2021-05-09T02:46:47.137" v="42531" actId="20577"/>
        <pc:sldMkLst>
          <pc:docMk/>
          <pc:sldMk cId="4100647126" sldId="294"/>
        </pc:sldMkLst>
        <pc:spChg chg="mod">
          <ac:chgData name="Michael Hagen" userId="9176668c-2524-4d8b-9713-1b04decb4c90" providerId="ADAL" clId="{F86C2C6D-6249-924E-9C37-819C59BD0D67}" dt="2021-05-08T21:16:56.871" v="33157" actId="20577"/>
          <ac:spMkLst>
            <pc:docMk/>
            <pc:sldMk cId="4100647126" sldId="294"/>
            <ac:spMk id="2" creationId="{BE4F65EE-0A82-5047-AFB9-9EA22D9E700B}"/>
          </ac:spMkLst>
        </pc:spChg>
        <pc:spChg chg="mod">
          <ac:chgData name="Michael Hagen" userId="9176668c-2524-4d8b-9713-1b04decb4c90" providerId="ADAL" clId="{F86C2C6D-6249-924E-9C37-819C59BD0D67}" dt="2021-05-08T21:27:18.806" v="34812" actId="20577"/>
          <ac:spMkLst>
            <pc:docMk/>
            <pc:sldMk cId="4100647126" sldId="294"/>
            <ac:spMk id="3" creationId="{859FFAB2-898C-1141-B8E8-D5238F6EA09D}"/>
          </ac:spMkLst>
        </pc:spChg>
      </pc:sldChg>
      <pc:sldChg chg="modSp add mod modTransition modAnim modNotesTx">
        <pc:chgData name="Michael Hagen" userId="9176668c-2524-4d8b-9713-1b04decb4c90" providerId="ADAL" clId="{F86C2C6D-6249-924E-9C37-819C59BD0D67}" dt="2021-05-09T06:07:27.889" v="44594" actId="20577"/>
        <pc:sldMkLst>
          <pc:docMk/>
          <pc:sldMk cId="2521853339" sldId="295"/>
        </pc:sldMkLst>
        <pc:spChg chg="mod">
          <ac:chgData name="Michael Hagen" userId="9176668c-2524-4d8b-9713-1b04decb4c90" providerId="ADAL" clId="{F86C2C6D-6249-924E-9C37-819C59BD0D67}" dt="2021-05-09T05:41:58.118" v="44198" actId="20577"/>
          <ac:spMkLst>
            <pc:docMk/>
            <pc:sldMk cId="2521853339" sldId="295"/>
            <ac:spMk id="2" creationId="{BE4F65EE-0A82-5047-AFB9-9EA22D9E700B}"/>
          </ac:spMkLst>
        </pc:spChg>
        <pc:spChg chg="mod">
          <ac:chgData name="Michael Hagen" userId="9176668c-2524-4d8b-9713-1b04decb4c90" providerId="ADAL" clId="{F86C2C6D-6249-924E-9C37-819C59BD0D67}" dt="2021-05-08T21:49:26.434" v="37777" actId="20577"/>
          <ac:spMkLst>
            <pc:docMk/>
            <pc:sldMk cId="2521853339" sldId="295"/>
            <ac:spMk id="3" creationId="{859FFAB2-898C-1141-B8E8-D5238F6EA09D}"/>
          </ac:spMkLst>
        </pc:spChg>
      </pc:sldChg>
      <pc:sldChg chg="addSp delSp modSp add mod modAnim modNotesTx">
        <pc:chgData name="Michael Hagen" userId="9176668c-2524-4d8b-9713-1b04decb4c90" providerId="ADAL" clId="{F86C2C6D-6249-924E-9C37-819C59BD0D67}" dt="2021-05-09T03:23:56.453" v="43678" actId="20577"/>
        <pc:sldMkLst>
          <pc:docMk/>
          <pc:sldMk cId="1094055630" sldId="296"/>
        </pc:sldMkLst>
        <pc:spChg chg="mod">
          <ac:chgData name="Michael Hagen" userId="9176668c-2524-4d8b-9713-1b04decb4c90" providerId="ADAL" clId="{F86C2C6D-6249-924E-9C37-819C59BD0D67}" dt="2021-05-08T23:48:57.805" v="40792"/>
          <ac:spMkLst>
            <pc:docMk/>
            <pc:sldMk cId="1094055630" sldId="296"/>
            <ac:spMk id="2" creationId="{D9185BB3-45EF-4641-889F-1BE884832741}"/>
          </ac:spMkLst>
        </pc:spChg>
        <pc:spChg chg="mod">
          <ac:chgData name="Michael Hagen" userId="9176668c-2524-4d8b-9713-1b04decb4c90" providerId="ADAL" clId="{F86C2C6D-6249-924E-9C37-819C59BD0D67}" dt="2021-05-08T23:51:13.707" v="40812" actId="20577"/>
          <ac:spMkLst>
            <pc:docMk/>
            <pc:sldMk cId="1094055630" sldId="296"/>
            <ac:spMk id="3" creationId="{D4D32A36-8E1D-A94E-956D-412042054100}"/>
          </ac:spMkLst>
        </pc:spChg>
        <pc:spChg chg="mod topLvl">
          <ac:chgData name="Michael Hagen" userId="9176668c-2524-4d8b-9713-1b04decb4c90" providerId="ADAL" clId="{F86C2C6D-6249-924E-9C37-819C59BD0D67}" dt="2021-05-08T23:51:32.892" v="40871" actId="313"/>
          <ac:spMkLst>
            <pc:docMk/>
            <pc:sldMk cId="1094055630" sldId="296"/>
            <ac:spMk id="10" creationId="{8AD20989-2871-FB4D-A9E5-207F36747772}"/>
          </ac:spMkLst>
        </pc:spChg>
        <pc:spChg chg="mod topLvl">
          <ac:chgData name="Michael Hagen" userId="9176668c-2524-4d8b-9713-1b04decb4c90" providerId="ADAL" clId="{F86C2C6D-6249-924E-9C37-819C59BD0D67}" dt="2021-05-08T23:51:30.312" v="40869" actId="20577"/>
          <ac:spMkLst>
            <pc:docMk/>
            <pc:sldMk cId="1094055630" sldId="296"/>
            <ac:spMk id="11" creationId="{A375002D-F4CE-2E4F-8A18-64DC3E87F293}"/>
          </ac:spMkLst>
        </pc:spChg>
        <pc:spChg chg="mod topLvl">
          <ac:chgData name="Michael Hagen" userId="9176668c-2524-4d8b-9713-1b04decb4c90" providerId="ADAL" clId="{F86C2C6D-6249-924E-9C37-819C59BD0D67}" dt="2021-05-08T23:51:45.634" v="40908" actId="20577"/>
          <ac:spMkLst>
            <pc:docMk/>
            <pc:sldMk cId="1094055630" sldId="296"/>
            <ac:spMk id="12" creationId="{6E15EC82-B945-D74C-BDEC-5DC62E057F3F}"/>
          </ac:spMkLst>
        </pc:spChg>
        <pc:grpChg chg="del">
          <ac:chgData name="Michael Hagen" userId="9176668c-2524-4d8b-9713-1b04decb4c90" providerId="ADAL" clId="{F86C2C6D-6249-924E-9C37-819C59BD0D67}" dt="2021-05-08T23:48:42.944" v="40790" actId="165"/>
          <ac:grpSpMkLst>
            <pc:docMk/>
            <pc:sldMk cId="1094055630" sldId="296"/>
            <ac:grpSpMk id="13" creationId="{818E4491-7FCF-594B-94B0-951062796204}"/>
          </ac:grpSpMkLst>
        </pc:grpChg>
        <pc:grpChg chg="del">
          <ac:chgData name="Michael Hagen" userId="9176668c-2524-4d8b-9713-1b04decb4c90" providerId="ADAL" clId="{F86C2C6D-6249-924E-9C37-819C59BD0D67}" dt="2021-05-08T23:49:14.107" v="40793" actId="165"/>
          <ac:grpSpMkLst>
            <pc:docMk/>
            <pc:sldMk cId="1094055630" sldId="296"/>
            <ac:grpSpMk id="14" creationId="{D9133381-A502-E444-AE20-2D66E432D06D}"/>
          </ac:grpSpMkLst>
        </pc:grpChg>
        <pc:grpChg chg="del">
          <ac:chgData name="Michael Hagen" userId="9176668c-2524-4d8b-9713-1b04decb4c90" providerId="ADAL" clId="{F86C2C6D-6249-924E-9C37-819C59BD0D67}" dt="2021-05-08T23:49:26.503" v="40797" actId="165"/>
          <ac:grpSpMkLst>
            <pc:docMk/>
            <pc:sldMk cId="1094055630" sldId="296"/>
            <ac:grpSpMk id="15" creationId="{04A35796-F4AC-8142-8A16-44F76324540E}"/>
          </ac:grpSpMkLst>
        </pc:grpChg>
        <pc:picChg chg="mod topLvl">
          <ac:chgData name="Michael Hagen" userId="9176668c-2524-4d8b-9713-1b04decb4c90" providerId="ADAL" clId="{F86C2C6D-6249-924E-9C37-819C59BD0D67}" dt="2021-05-08T23:49:20.850" v="40796" actId="14826"/>
          <ac:picMkLst>
            <pc:docMk/>
            <pc:sldMk cId="1094055630" sldId="296"/>
            <ac:picMk id="4" creationId="{4C917075-155F-A740-9C24-C811005DE6C9}"/>
          </ac:picMkLst>
        </pc:picChg>
        <pc:picChg chg="mod topLvl">
          <ac:chgData name="Michael Hagen" userId="9176668c-2524-4d8b-9713-1b04decb4c90" providerId="ADAL" clId="{F86C2C6D-6249-924E-9C37-819C59BD0D67}" dt="2021-05-08T23:50:36.125" v="40798" actId="14826"/>
          <ac:picMkLst>
            <pc:docMk/>
            <pc:sldMk cId="1094055630" sldId="296"/>
            <ac:picMk id="5" creationId="{9231A4F1-10EE-1C41-9597-6C6611D76F9A}"/>
          </ac:picMkLst>
        </pc:picChg>
        <pc:picChg chg="mod topLvl">
          <ac:chgData name="Michael Hagen" userId="9176668c-2524-4d8b-9713-1b04decb4c90" providerId="ADAL" clId="{F86C2C6D-6249-924E-9C37-819C59BD0D67}" dt="2021-05-08T23:48:48.428" v="40791" actId="14826"/>
          <ac:picMkLst>
            <pc:docMk/>
            <pc:sldMk cId="1094055630" sldId="296"/>
            <ac:picMk id="6" creationId="{0659FB06-B4C6-EE4D-8A5E-0B9CBC447C06}"/>
          </ac:picMkLst>
        </pc:picChg>
        <pc:picChg chg="add del mod">
          <ac:chgData name="Michael Hagen" userId="9176668c-2524-4d8b-9713-1b04decb4c90" providerId="ADAL" clId="{F86C2C6D-6249-924E-9C37-819C59BD0D67}" dt="2021-05-08T23:49:17.731" v="40795"/>
          <ac:picMkLst>
            <pc:docMk/>
            <pc:sldMk cId="1094055630" sldId="296"/>
            <ac:picMk id="16" creationId="{71F183EB-E161-F540-AD38-BE3E95E7D191}"/>
          </ac:picMkLst>
        </pc:picChg>
      </pc:sldChg>
      <pc:sldChg chg="modSp add mod ord modTransition modAnim modNotesTx">
        <pc:chgData name="Michael Hagen" userId="9176668c-2524-4d8b-9713-1b04decb4c90" providerId="ADAL" clId="{F86C2C6D-6249-924E-9C37-819C59BD0D67}" dt="2021-05-09T03:23:43.416" v="43670" actId="20577"/>
        <pc:sldMkLst>
          <pc:docMk/>
          <pc:sldMk cId="4218408764" sldId="297"/>
        </pc:sldMkLst>
        <pc:spChg chg="mod">
          <ac:chgData name="Michael Hagen" userId="9176668c-2524-4d8b-9713-1b04decb4c90" providerId="ADAL" clId="{F86C2C6D-6249-924E-9C37-819C59BD0D67}" dt="2021-05-08T23:53:08.973" v="40912"/>
          <ac:spMkLst>
            <pc:docMk/>
            <pc:sldMk cId="4218408764" sldId="297"/>
            <ac:spMk id="2" creationId="{D9185BB3-45EF-4641-889F-1BE884832741}"/>
          </ac:spMkLst>
        </pc:spChg>
        <pc:spChg chg="mod">
          <ac:chgData name="Michael Hagen" userId="9176668c-2524-4d8b-9713-1b04decb4c90" providerId="ADAL" clId="{F86C2C6D-6249-924E-9C37-819C59BD0D67}" dt="2021-05-08T23:56:23.749" v="40949" actId="20577"/>
          <ac:spMkLst>
            <pc:docMk/>
            <pc:sldMk cId="4218408764" sldId="297"/>
            <ac:spMk id="3" creationId="{D4D32A36-8E1D-A94E-956D-412042054100}"/>
          </ac:spMkLst>
        </pc:spChg>
        <pc:spChg chg="mod">
          <ac:chgData name="Michael Hagen" userId="9176668c-2524-4d8b-9713-1b04decb4c90" providerId="ADAL" clId="{F86C2C6D-6249-924E-9C37-819C59BD0D67}" dt="2021-05-08T23:56:00.316" v="40931" actId="20577"/>
          <ac:spMkLst>
            <pc:docMk/>
            <pc:sldMk cId="4218408764" sldId="297"/>
            <ac:spMk id="10" creationId="{8AD20989-2871-FB4D-A9E5-207F36747772}"/>
          </ac:spMkLst>
        </pc:spChg>
        <pc:spChg chg="mod">
          <ac:chgData name="Michael Hagen" userId="9176668c-2524-4d8b-9713-1b04decb4c90" providerId="ADAL" clId="{F86C2C6D-6249-924E-9C37-819C59BD0D67}" dt="2021-05-08T23:56:05.616" v="40933"/>
          <ac:spMkLst>
            <pc:docMk/>
            <pc:sldMk cId="4218408764" sldId="297"/>
            <ac:spMk id="11" creationId="{A375002D-F4CE-2E4F-8A18-64DC3E87F293}"/>
          </ac:spMkLst>
        </pc:spChg>
        <pc:spChg chg="mod">
          <ac:chgData name="Michael Hagen" userId="9176668c-2524-4d8b-9713-1b04decb4c90" providerId="ADAL" clId="{F86C2C6D-6249-924E-9C37-819C59BD0D67}" dt="2021-05-08T23:56:15.231" v="40946" actId="20577"/>
          <ac:spMkLst>
            <pc:docMk/>
            <pc:sldMk cId="4218408764" sldId="297"/>
            <ac:spMk id="12" creationId="{6E15EC82-B945-D74C-BDEC-5DC62E057F3F}"/>
          </ac:spMkLst>
        </pc:spChg>
        <pc:picChg chg="mod">
          <ac:chgData name="Michael Hagen" userId="9176668c-2524-4d8b-9713-1b04decb4c90" providerId="ADAL" clId="{F86C2C6D-6249-924E-9C37-819C59BD0D67}" dt="2021-05-08T23:55:04.965" v="40926" actId="14826"/>
          <ac:picMkLst>
            <pc:docMk/>
            <pc:sldMk cId="4218408764" sldId="297"/>
            <ac:picMk id="4" creationId="{4C917075-155F-A740-9C24-C811005DE6C9}"/>
          </ac:picMkLst>
        </pc:picChg>
        <pc:picChg chg="mod">
          <ac:chgData name="Michael Hagen" userId="9176668c-2524-4d8b-9713-1b04decb4c90" providerId="ADAL" clId="{F86C2C6D-6249-924E-9C37-819C59BD0D67}" dt="2021-05-08T23:55:28.054" v="40927" actId="14826"/>
          <ac:picMkLst>
            <pc:docMk/>
            <pc:sldMk cId="4218408764" sldId="297"/>
            <ac:picMk id="5" creationId="{9231A4F1-10EE-1C41-9597-6C6611D76F9A}"/>
          </ac:picMkLst>
        </pc:picChg>
        <pc:picChg chg="mod">
          <ac:chgData name="Michael Hagen" userId="9176668c-2524-4d8b-9713-1b04decb4c90" providerId="ADAL" clId="{F86C2C6D-6249-924E-9C37-819C59BD0D67}" dt="2021-05-08T23:54:27.227" v="40925" actId="14826"/>
          <ac:picMkLst>
            <pc:docMk/>
            <pc:sldMk cId="4218408764" sldId="297"/>
            <ac:picMk id="6" creationId="{0659FB06-B4C6-EE4D-8A5E-0B9CBC447C0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9A6418-331C-0F4D-9190-E726F2909265}" type="datetimeFigureOut">
              <a:rPr lang="en-US" smtClean="0"/>
              <a:t>5/11/21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4C56A5-32D4-1F48-89D0-3B0ABACB780B}" type="slidenum">
              <a:rPr lang="en-US" smtClean="0"/>
              <a:t>‹#›</a:t>
            </a:fld>
            <a:endParaRPr lang="en-US"/>
          </a:p>
        </p:txBody>
      </p:sp>
    </p:spTree>
    <p:extLst>
      <p:ext uri="{BB962C8B-B14F-4D97-AF65-F5344CB8AC3E}">
        <p14:creationId xmlns:p14="http://schemas.microsoft.com/office/powerpoint/2010/main" val="1762456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who am I?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u="sng" dirty="0"/>
              <a:t>*******ADVANCE******ADVANCE******ADVANCE******ADVANCE******ADVANCE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I’m a </a:t>
            </a:r>
            <a:r>
              <a:rPr lang="en-US" b="1" dirty="0" err="1"/>
              <a:t>technican</a:t>
            </a:r>
            <a:r>
              <a:rPr lang="en-US" b="1" dirty="0"/>
              <a:t>, an engineer, and a programmer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indent="-171450">
              <a:buFont typeface="Arial" panose="020B0604020202020204" pitchFamily="34" charset="0"/>
              <a:buChar char="•"/>
            </a:pPr>
            <a:r>
              <a:rPr lang="en-US" dirty="0"/>
              <a:t>While I currently work as a technician</a:t>
            </a:r>
          </a:p>
          <a:p>
            <a:pPr marL="171450" indent="-171450">
              <a:buFont typeface="Arial" panose="020B0604020202020204" pitchFamily="34" charset="0"/>
              <a:buChar char="•"/>
            </a:pPr>
            <a:r>
              <a:rPr lang="en-US" u="sng" dirty="0"/>
              <a:t>*******ADVANCE</a:t>
            </a:r>
          </a:p>
          <a:p>
            <a:pPr marL="628650" lvl="1" indent="-171450">
              <a:buFont typeface="Arial" panose="020B0604020202020204" pitchFamily="34" charset="0"/>
              <a:buChar char="•"/>
            </a:pPr>
            <a:r>
              <a:rPr lang="en-US" dirty="0"/>
              <a:t>I’ve also worked in a couple of studios as an engineer</a:t>
            </a:r>
          </a:p>
          <a:p>
            <a:pPr marL="1085850" lvl="2" indent="-171450">
              <a:buFont typeface="Arial" panose="020B0604020202020204" pitchFamily="34" charset="0"/>
              <a:buChar char="•"/>
            </a:pPr>
            <a:r>
              <a:rPr lang="en-US" dirty="0"/>
              <a:t>Mainly small project studios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I’ve found that this is a pretty common layout for studios in NYC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sng" dirty="0"/>
              <a:t>*******ADVANCE</a:t>
            </a:r>
          </a:p>
          <a:p>
            <a:pPr marL="171450" indent="-171450">
              <a:buFont typeface="Arial" panose="020B0604020202020204" pitchFamily="34" charset="0"/>
              <a:buChar char="•"/>
            </a:pPr>
            <a:r>
              <a:rPr lang="en-US" dirty="0"/>
              <a:t>Currently tech at Clive Davis</a:t>
            </a:r>
          </a:p>
          <a:p>
            <a:pPr marL="171450" indent="-171450">
              <a:buFont typeface="Arial" panose="020B0604020202020204" pitchFamily="34" charset="0"/>
              <a:buChar char="•"/>
            </a:pPr>
            <a:r>
              <a:rPr lang="en-US" dirty="0"/>
              <a:t>Where the students , like many young musicians are making music in their apartment or dorm room, which has little or no acoustic treatment</a:t>
            </a:r>
          </a:p>
        </p:txBody>
      </p:sp>
      <p:sp>
        <p:nvSpPr>
          <p:cNvPr id="4" name="Slide Number Placeholder 3"/>
          <p:cNvSpPr>
            <a:spLocks noGrp="1"/>
          </p:cNvSpPr>
          <p:nvPr>
            <p:ph type="sldNum" sz="quarter" idx="5"/>
          </p:nvPr>
        </p:nvSpPr>
        <p:spPr/>
        <p:txBody>
          <a:bodyPr/>
          <a:lstStyle/>
          <a:p>
            <a:fld id="{A54C56A5-32D4-1F48-89D0-3B0ABACB780B}" type="slidenum">
              <a:rPr lang="en-US" smtClean="0"/>
              <a:t>2</a:t>
            </a:fld>
            <a:endParaRPr lang="en-US"/>
          </a:p>
        </p:txBody>
      </p:sp>
    </p:spTree>
    <p:extLst>
      <p:ext uri="{BB962C8B-B14F-4D97-AF65-F5344CB8AC3E}">
        <p14:creationId xmlns:p14="http://schemas.microsoft.com/office/powerpoint/2010/main" val="260947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For the subjective component of my study, I took from olive et al the idea of using 3 songs for testing, as well as one of the actual tracks used</a:t>
            </a:r>
          </a:p>
          <a:p>
            <a:endParaRPr lang="en-US" dirty="0"/>
          </a:p>
          <a:p>
            <a:r>
              <a:rPr lang="en-US" dirty="0"/>
              <a:t>The songs were: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lvl="1"/>
            <a:r>
              <a:rPr lang="en-US" dirty="0"/>
              <a:t>Bird on a Wire by Jennifer Warnes from </a:t>
            </a:r>
            <a:r>
              <a:rPr lang="en-US" i="1" dirty="0"/>
              <a:t>Famous Blue Raincoat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i="1" dirty="0"/>
          </a:p>
          <a:p>
            <a:pPr lvl="1"/>
            <a:r>
              <a:rPr lang="en-US" dirty="0"/>
              <a:t>Mr. Brightside by The Killers from </a:t>
            </a:r>
            <a:r>
              <a:rPr lang="en-US" i="1" dirty="0"/>
              <a:t>Hot Fuss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i="1" dirty="0"/>
          </a:p>
          <a:p>
            <a:pPr lvl="1"/>
            <a:r>
              <a:rPr lang="en-US" dirty="0"/>
              <a:t>Loyalty by Kendrick Lamar from </a:t>
            </a:r>
            <a:r>
              <a:rPr lang="en-US" i="1" dirty="0"/>
              <a:t>DAMN.</a:t>
            </a:r>
          </a:p>
          <a:p>
            <a:pPr lvl="1"/>
            <a:endParaRPr lang="en-US" dirty="0"/>
          </a:p>
          <a:p>
            <a:r>
              <a:rPr lang="en-US" dirty="0"/>
              <a:t>The latter 2 are recommended reference </a:t>
            </a:r>
            <a:r>
              <a:rPr lang="en-US" dirty="0" err="1"/>
              <a:t>tracks’s</a:t>
            </a:r>
            <a:r>
              <a:rPr lang="en-US" dirty="0"/>
              <a:t> from Izotope’s reference track library for Hip Hop and Rock</a:t>
            </a:r>
          </a:p>
        </p:txBody>
      </p:sp>
      <p:sp>
        <p:nvSpPr>
          <p:cNvPr id="4" name="Slide Number Placeholder 3"/>
          <p:cNvSpPr>
            <a:spLocks noGrp="1"/>
          </p:cNvSpPr>
          <p:nvPr>
            <p:ph type="sldNum" sz="quarter" idx="5"/>
          </p:nvPr>
        </p:nvSpPr>
        <p:spPr/>
        <p:txBody>
          <a:bodyPr/>
          <a:lstStyle/>
          <a:p>
            <a:fld id="{A54C56A5-32D4-1F48-89D0-3B0ABACB780B}" type="slidenum">
              <a:rPr lang="en-US" smtClean="0"/>
              <a:t>11</a:t>
            </a:fld>
            <a:endParaRPr lang="en-US"/>
          </a:p>
        </p:txBody>
      </p:sp>
    </p:spTree>
    <p:extLst>
      <p:ext uri="{BB962C8B-B14F-4D97-AF65-F5344CB8AC3E}">
        <p14:creationId xmlns:p14="http://schemas.microsoft.com/office/powerpoint/2010/main" val="202494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Improving on Olive et al’s study, I included 3 small critical listening spaces in my study</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lvl="1"/>
            <a:r>
              <a:rPr lang="en-US" dirty="0"/>
              <a:t>	The Immersive Audio Research Lab at 35 West 4</a:t>
            </a:r>
            <a:r>
              <a:rPr lang="en-US" baseline="30000" dirty="0"/>
              <a:t>th </a:t>
            </a:r>
            <a:r>
              <a:rPr lang="en-US" baseline="30000" dirty="0" err="1"/>
              <a:t>st</a:t>
            </a:r>
            <a:endParaRPr lang="en-US" baseline="300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lvl="1"/>
            <a:r>
              <a:rPr lang="en-US" dirty="0"/>
              <a:t>	Edit Suite 4 at 370 Jay Street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lvl="1"/>
            <a:r>
              <a:rPr lang="en-US" dirty="0"/>
              <a:t>	Production Suite B at 370 Jay Street </a:t>
            </a:r>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12</a:t>
            </a:fld>
            <a:endParaRPr lang="en-US"/>
          </a:p>
        </p:txBody>
      </p:sp>
    </p:spTree>
    <p:extLst>
      <p:ext uri="{BB962C8B-B14F-4D97-AF65-F5344CB8AC3E}">
        <p14:creationId xmlns:p14="http://schemas.microsoft.com/office/powerpoint/2010/main" val="4067017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The last component was the Correction system, of which I had 3 (and the uncorrected room’s response, so 4 systems in total)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	The 3 correction systems were Sonarworks Reference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	IK Multimedia’s ARC System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	And an inverse filtering system that I created in </a:t>
            </a:r>
            <a:r>
              <a:rPr lang="en-US" dirty="0" err="1"/>
              <a:t>MatLab</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13</a:t>
            </a:fld>
            <a:endParaRPr lang="en-US"/>
          </a:p>
        </p:txBody>
      </p:sp>
    </p:spTree>
    <p:extLst>
      <p:ext uri="{BB962C8B-B14F-4D97-AF65-F5344CB8AC3E}">
        <p14:creationId xmlns:p14="http://schemas.microsoft.com/office/powerpoint/2010/main" val="3984354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Because my system uses deconvolution, lets </a:t>
            </a:r>
            <a:r>
              <a:rPr lang="en-US" b="1" dirty="0" err="1"/>
              <a:t>beifly</a:t>
            </a:r>
            <a:r>
              <a:rPr lang="en-US" b="1" dirty="0"/>
              <a:t> talk about convolution and deconvolution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Since the response of a room does not change depending on when the sound is produced and changes linearly with volume, we can categorize a room as a “Linear Time-Invariant”, or LTI, system.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LTI systems can be characterized as a transfer function by capturing the room’s response with an impulse response and using an FFT to convert the impulse response into the frequency domain)</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transfer function can be used in Convolution to apply the characteristics of an LTI system to an audio signal, which done with convolution reverbs or convolution based guitar amplifier simulations, or it can be used in </a:t>
            </a:r>
            <a:r>
              <a:rPr lang="en-US" sz="1200" kern="1200" dirty="0" err="1">
                <a:solidFill>
                  <a:schemeClr val="tx1"/>
                </a:solidFill>
                <a:effectLst/>
                <a:latin typeface="+mn-lt"/>
                <a:ea typeface="+mn-ea"/>
                <a:cs typeface="+mn-cs"/>
              </a:rPr>
              <a:t>DeConvolution</a:t>
            </a:r>
            <a:r>
              <a:rPr lang="en-US" sz="1200" kern="1200" dirty="0">
                <a:solidFill>
                  <a:schemeClr val="tx1"/>
                </a:solidFill>
                <a:effectLst/>
                <a:latin typeface="+mn-lt"/>
                <a:ea typeface="+mn-ea"/>
                <a:cs typeface="+mn-cs"/>
              </a:rPr>
              <a:t> to remove the tonal characteristics of the System from an audio signal, which is what I am doing in my Inverse Filtering System.</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14</a:t>
            </a:fld>
            <a:endParaRPr lang="en-US"/>
          </a:p>
        </p:txBody>
      </p:sp>
    </p:spTree>
    <p:extLst>
      <p:ext uri="{BB962C8B-B14F-4D97-AF65-F5344CB8AC3E}">
        <p14:creationId xmlns:p14="http://schemas.microsoft.com/office/powerpoint/2010/main" val="1283976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r>
              <a:rPr lang="en-US" dirty="0"/>
              <a:t>My Inverse filtering system uses deconvolution to pre-process audio before playback to compensate for the room’s response.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r>
              <a:rPr lang="en-US" dirty="0"/>
              <a:t>Here I’m showing the coloration applied by the playback system, the speakers, room, and DAC, as a darkening of the original audio (by which I don’t mean darkening as in a loss of high frequency but purely as a visual descriptor)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When using my inverse filtering system, I process the audio source to reduce the characteristics that the playback system will accentuate prior to playing back the audio, so that the darkening process happens on an already lightened version of the audio source, so the audio heard is identical to the original audio</a:t>
            </a:r>
          </a:p>
        </p:txBody>
      </p:sp>
      <p:sp>
        <p:nvSpPr>
          <p:cNvPr id="4" name="Slide Number Placeholder 3"/>
          <p:cNvSpPr>
            <a:spLocks noGrp="1"/>
          </p:cNvSpPr>
          <p:nvPr>
            <p:ph type="sldNum" sz="quarter" idx="5"/>
          </p:nvPr>
        </p:nvSpPr>
        <p:spPr/>
        <p:txBody>
          <a:bodyPr/>
          <a:lstStyle/>
          <a:p>
            <a:fld id="{A54C56A5-32D4-1F48-89D0-3B0ABACB780B}" type="slidenum">
              <a:rPr lang="en-US" smtClean="0"/>
              <a:t>15</a:t>
            </a:fld>
            <a:endParaRPr lang="en-US"/>
          </a:p>
        </p:txBody>
      </p:sp>
    </p:spTree>
    <p:extLst>
      <p:ext uri="{BB962C8B-B14F-4D97-AF65-F5344CB8AC3E}">
        <p14:creationId xmlns:p14="http://schemas.microsoft.com/office/powerpoint/2010/main" val="4226048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collect the impulse responses and Musical </a:t>
            </a:r>
            <a:r>
              <a:rPr lang="en-US" dirty="0" err="1"/>
              <a:t>Exerpts</a:t>
            </a:r>
            <a:r>
              <a:rPr lang="en-US" dirty="0"/>
              <a:t> in each room, I first went through the setup process for Sonarworks, for ARC, and for My system (which was different since it meant recording an impulse response of the room and processing all of the audio offline), then created a Pro Tools session for each room with 4 playback tracks. These were: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Sonarworks, which was just the source material (Sine Sweep for Collecting the impulse response and the musical </a:t>
            </a:r>
            <a:r>
              <a:rPr lang="en-US" dirty="0" err="1"/>
              <a:t>exerpts</a:t>
            </a:r>
            <a:r>
              <a:rPr lang="en-US" dirty="0"/>
              <a:t>), with the Sonarworks Plugin inserted on the Track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ARC, which was the same thing but with the ARC System 3 plugin on the track instead of Sonarworks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Inverse, which contained the source material processed by the inverse filtering system prior to being put on the track.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Normal-, which was simply the source material without any further processing</a:t>
            </a:r>
          </a:p>
          <a:p>
            <a:endParaRPr lang="en-US" dirty="0"/>
          </a:p>
          <a:p>
            <a:r>
              <a:rPr lang="en-US" dirty="0"/>
              <a:t>I then played back these 4 tracks one at a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recording each to a new track in pro tools using the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KU-100 Dummy head microphone and a Zoom H6 interface capturing each correction system’s performance in the room.</a:t>
            </a:r>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16</a:t>
            </a:fld>
            <a:endParaRPr lang="en-US"/>
          </a:p>
        </p:txBody>
      </p:sp>
    </p:spTree>
    <p:extLst>
      <p:ext uri="{BB962C8B-B14F-4D97-AF65-F5344CB8AC3E}">
        <p14:creationId xmlns:p14="http://schemas.microsoft.com/office/powerpoint/2010/main" val="2549518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used </a:t>
            </a:r>
            <a:r>
              <a:rPr lang="en-US" dirty="0" err="1"/>
              <a:t>matlab</a:t>
            </a:r>
            <a:r>
              <a:rPr lang="en-US" dirty="0"/>
              <a:t> to process, Split, and loudness normalize the recordings, as well as to deconvolve the sine sweeps into </a:t>
            </a:r>
            <a:r>
              <a:rPr lang="en-US" dirty="0" err="1"/>
              <a:t>impuse</a:t>
            </a:r>
            <a:r>
              <a:rPr lang="en-US" dirty="0"/>
              <a:t> responses.</a:t>
            </a:r>
          </a:p>
          <a:p>
            <a:endParaRPr lang="en-US" dirty="0"/>
          </a:p>
          <a:p>
            <a:r>
              <a:rPr lang="en-US" dirty="0"/>
              <a:t>Here is a quick demo of the processed musical </a:t>
            </a:r>
            <a:r>
              <a:rPr lang="en-US" dirty="0" err="1"/>
              <a:t>exerpts</a:t>
            </a:r>
            <a:r>
              <a:rPr lang="en-US" dirty="0"/>
              <a:t> from one of the rooms. The video will play 10 seconds of each processing system, first just displaying a number signifying the system, then displaying the name.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a:t>
            </a:r>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17</a:t>
            </a:fld>
            <a:endParaRPr lang="en-US"/>
          </a:p>
        </p:txBody>
      </p:sp>
    </p:spTree>
    <p:extLst>
      <p:ext uri="{BB962C8B-B14F-4D97-AF65-F5344CB8AC3E}">
        <p14:creationId xmlns:p14="http://schemas.microsoft.com/office/powerpoint/2010/main" val="3808079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uploaded all the musical excerpts to google drive and embedded them into a </a:t>
            </a:r>
            <a:r>
              <a:rPr lang="en-US" dirty="0" err="1"/>
              <a:t>qualitrics</a:t>
            </a:r>
            <a:r>
              <a:rPr lang="en-US" dirty="0"/>
              <a:t> survey that is shown here.</a:t>
            </a:r>
          </a:p>
          <a:p>
            <a:endParaRPr lang="en-US" dirty="0"/>
          </a:p>
          <a:p>
            <a:r>
              <a:rPr lang="en-US" dirty="0"/>
              <a:t>The listener was asked to listen to the audio examples and rank them according to how they felt each represented an accurate critical listening space for music production, and were then asked to rate each system on a five point scale on the 5 qualities.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survey participants were 5 expert listeners (those who have worked on 1 or more </a:t>
            </a:r>
            <a:r>
              <a:rPr lang="en-US" dirty="0" err="1"/>
              <a:t>grammy</a:t>
            </a:r>
            <a:r>
              <a:rPr lang="en-US" dirty="0"/>
              <a:t> nominated productions).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Because I had such a small number of participants, I wasn’t able to draw hard mathematical conclusions from my results, but I’ll will make some general observations about the responses.</a:t>
            </a:r>
          </a:p>
        </p:txBody>
      </p:sp>
      <p:sp>
        <p:nvSpPr>
          <p:cNvPr id="4" name="Slide Number Placeholder 3"/>
          <p:cNvSpPr>
            <a:spLocks noGrp="1"/>
          </p:cNvSpPr>
          <p:nvPr>
            <p:ph type="sldNum" sz="quarter" idx="5"/>
          </p:nvPr>
        </p:nvSpPr>
        <p:spPr/>
        <p:txBody>
          <a:bodyPr/>
          <a:lstStyle/>
          <a:p>
            <a:fld id="{A54C56A5-32D4-1F48-89D0-3B0ABACB780B}" type="slidenum">
              <a:rPr lang="en-US" smtClean="0"/>
              <a:t>18</a:t>
            </a:fld>
            <a:endParaRPr lang="en-US"/>
          </a:p>
        </p:txBody>
      </p:sp>
    </p:spTree>
    <p:extLst>
      <p:ext uri="{BB962C8B-B14F-4D97-AF65-F5344CB8AC3E}">
        <p14:creationId xmlns:p14="http://schemas.microsoft.com/office/powerpoint/2010/main" val="381679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evaluation,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I took the rankings and applied point values to each position (4 points for 1</a:t>
            </a:r>
            <a:r>
              <a:rPr lang="en-US" baseline="30000" dirty="0"/>
              <a:t>st</a:t>
            </a:r>
            <a:r>
              <a:rPr lang="en-US" dirty="0"/>
              <a:t> place, 3 points for 2</a:t>
            </a:r>
            <a:r>
              <a:rPr lang="en-US" baseline="30000" dirty="0"/>
              <a:t>nd</a:t>
            </a:r>
            <a:r>
              <a:rPr lang="en-US" dirty="0"/>
              <a:t> place, and so on) and divided the number of points by the maximum number of points to get the preference rating here.</a:t>
            </a:r>
          </a:p>
          <a:p>
            <a:endParaRPr lang="en-US" b="1" dirty="0"/>
          </a:p>
          <a:p>
            <a:r>
              <a:rPr lang="en-US" b="1" dirty="0"/>
              <a:t>*******ADVANCE******ADVANCE******ADVANCE******ADVANCE******ADVANCE</a:t>
            </a:r>
            <a:endParaRPr lang="en-US" dirty="0"/>
          </a:p>
          <a:p>
            <a:r>
              <a:rPr lang="en-US" dirty="0"/>
              <a:t>For the characteristic ratings, I plotted them as box plots, omitting the Left-Right Balance question due to an imbalance in the KU-100 when recording which skewed those results towards lower values. Since all evaluations used the same system, all results were equally affected, so the comparison between systems in all other areas was unaffected.</a:t>
            </a:r>
          </a:p>
          <a:p>
            <a:endParaRPr lang="en-US" dirty="0"/>
          </a:p>
          <a:p>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created a few python functions that would plot my impulse responses and also generate difference plots showing both how each correction system differed from the uncorrected room response (essentially generating IMPOSED eq curves for the room) and how they differed from one another.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will not be going into the Correction system difference plots in the following slides since they are just an easier way to see the differences between the 3 correction systems depicted in the imposed EQ curve plots</a:t>
            </a:r>
          </a:p>
        </p:txBody>
      </p:sp>
      <p:sp>
        <p:nvSpPr>
          <p:cNvPr id="4" name="Slide Number Placeholder 3"/>
          <p:cNvSpPr>
            <a:spLocks noGrp="1"/>
          </p:cNvSpPr>
          <p:nvPr>
            <p:ph type="sldNum" sz="quarter" idx="5"/>
          </p:nvPr>
        </p:nvSpPr>
        <p:spPr/>
        <p:txBody>
          <a:bodyPr/>
          <a:lstStyle/>
          <a:p>
            <a:fld id="{A54C56A5-32D4-1F48-89D0-3B0ABACB780B}" type="slidenum">
              <a:rPr lang="en-US" smtClean="0"/>
              <a:t>19</a:t>
            </a:fld>
            <a:endParaRPr lang="en-US"/>
          </a:p>
        </p:txBody>
      </p:sp>
    </p:spTree>
    <p:extLst>
      <p:ext uri="{BB962C8B-B14F-4D97-AF65-F5344CB8AC3E}">
        <p14:creationId xmlns:p14="http://schemas.microsoft.com/office/powerpoint/2010/main" val="68999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Across All Rooms, Sonarworks was most preferred, followed by the normal room response, then ARC, then the Inverse Filtering system. </a:t>
            </a:r>
          </a:p>
          <a:p>
            <a:endParaRPr lang="en-US" dirty="0"/>
          </a:p>
          <a:p>
            <a:r>
              <a:rPr lang="en-US" dirty="0"/>
              <a:t>It’s best to evaluate the frequency responses and characteristic ratings on a per-room basis, so lets look at the rooms one by one now.</a:t>
            </a:r>
          </a:p>
        </p:txBody>
      </p:sp>
      <p:sp>
        <p:nvSpPr>
          <p:cNvPr id="4" name="Slide Number Placeholder 3"/>
          <p:cNvSpPr>
            <a:spLocks noGrp="1"/>
          </p:cNvSpPr>
          <p:nvPr>
            <p:ph type="sldNum" sz="quarter" idx="5"/>
          </p:nvPr>
        </p:nvSpPr>
        <p:spPr/>
        <p:txBody>
          <a:bodyPr/>
          <a:lstStyle/>
          <a:p>
            <a:fld id="{A54C56A5-32D4-1F48-89D0-3B0ABACB780B}" type="slidenum">
              <a:rPr lang="en-US" smtClean="0"/>
              <a:t>20</a:t>
            </a:fld>
            <a:endParaRPr lang="en-US"/>
          </a:p>
        </p:txBody>
      </p:sp>
    </p:spTree>
    <p:extLst>
      <p:ext uri="{BB962C8B-B14F-4D97-AF65-F5344CB8AC3E}">
        <p14:creationId xmlns:p14="http://schemas.microsoft.com/office/powerpoint/2010/main" val="1034325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this thesis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p>
          <a:p>
            <a:r>
              <a:rPr lang="en-US" dirty="0"/>
              <a:t>The question I worked to answer was how do 3 different digital correction systems perform in 3 different small critical listening rooms, </a:t>
            </a:r>
            <a:r>
              <a:rPr lang="en-US" b="1" dirty="0"/>
              <a:t>*******ADVANCE******ADVANCE******ADVANCE******ADVANCE******ADVANCE</a:t>
            </a:r>
            <a:endParaRPr lang="en-US" dirty="0"/>
          </a:p>
          <a:p>
            <a:r>
              <a:rPr lang="en-US" dirty="0"/>
              <a:t>	I evaluated both the Quantitative performance, by way of measuring frequency responses and comparing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	and Qualitative performance by way of a survey sent to expert listeners.</a:t>
            </a:r>
          </a:p>
        </p:txBody>
      </p:sp>
      <p:sp>
        <p:nvSpPr>
          <p:cNvPr id="4" name="Slide Number Placeholder 3"/>
          <p:cNvSpPr>
            <a:spLocks noGrp="1"/>
          </p:cNvSpPr>
          <p:nvPr>
            <p:ph type="sldNum" sz="quarter" idx="5"/>
          </p:nvPr>
        </p:nvSpPr>
        <p:spPr/>
        <p:txBody>
          <a:bodyPr/>
          <a:lstStyle/>
          <a:p>
            <a:fld id="{A54C56A5-32D4-1F48-89D0-3B0ABACB780B}" type="slidenum">
              <a:rPr lang="en-US" smtClean="0"/>
              <a:t>3</a:t>
            </a:fld>
            <a:endParaRPr lang="en-US"/>
          </a:p>
        </p:txBody>
      </p:sp>
    </p:spTree>
    <p:extLst>
      <p:ext uri="{BB962C8B-B14F-4D97-AF65-F5344CB8AC3E}">
        <p14:creationId xmlns:p14="http://schemas.microsoft.com/office/powerpoint/2010/main" val="2710652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Edit Suite 4 specifically, ARC was actually most preferred, followed by Sonarworks and then the normal room response, with the Inverse Filtering system taking up last place.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at the ratings,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The brightness ratings for the 3 correction systems had the smallest spread in results, with a lack of a box indicating identical median, 1st quartile, and 3</a:t>
            </a:r>
            <a:r>
              <a:rPr lang="en-US" baseline="30000" dirty="0"/>
              <a:t>rd</a:t>
            </a:r>
            <a:r>
              <a:rPr lang="en-US" dirty="0"/>
              <a:t> quartile values. That value is higher for Sonarworks and ARC than for the Inverse filtering system, and Sonarworks and ARC’s value was higher than the 1</a:t>
            </a:r>
            <a:r>
              <a:rPr lang="en-US" baseline="30000" dirty="0"/>
              <a:t>st</a:t>
            </a:r>
            <a:r>
              <a:rPr lang="en-US" dirty="0"/>
              <a:t> quartile value for No Correction, which had a larger spread than any of the 3 correction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endParaRPr lang="en-US" dirty="0"/>
          </a:p>
          <a:p>
            <a:r>
              <a:rPr lang="en-US" dirty="0"/>
              <a:t>In general the inverse filtering system received the worst scores.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*******ADVANCED******ADVANCED******ADVANCED******ADVANCED******ADVANCE</a:t>
            </a:r>
            <a:endParaRPr lang="en-US" dirty="0"/>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21</a:t>
            </a:fld>
            <a:endParaRPr lang="en-US"/>
          </a:p>
        </p:txBody>
      </p:sp>
    </p:spTree>
    <p:extLst>
      <p:ext uri="{BB962C8B-B14F-4D97-AF65-F5344CB8AC3E}">
        <p14:creationId xmlns:p14="http://schemas.microsoft.com/office/powerpoint/2010/main" val="6821754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here we can </a:t>
            </a:r>
            <a:r>
              <a:rPr lang="en-US" sz="1200" kern="1200" dirty="0" err="1">
                <a:solidFill>
                  <a:schemeClr val="tx1"/>
                </a:solidFill>
                <a:effectLst/>
                <a:latin typeface="+mn-lt"/>
                <a:ea typeface="+mn-ea"/>
                <a:cs typeface="+mn-cs"/>
              </a:rPr>
              <a:t>kinda</a:t>
            </a:r>
            <a:r>
              <a:rPr lang="en-US" sz="1200" kern="1200" dirty="0">
                <a:solidFill>
                  <a:schemeClr val="tx1"/>
                </a:solidFill>
                <a:effectLst/>
                <a:latin typeface="+mn-lt"/>
                <a:ea typeface="+mn-ea"/>
                <a:cs typeface="+mn-cs"/>
              </a:rPr>
              <a:t> see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Inverse filtering system significantly boosted the low end of the spectrum up to 4Khz,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then sloped down pretty continuously until Nyquist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Sonarworks and ARC both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cut the Low 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boosted around 4-8 </a:t>
            </a:r>
            <a:r>
              <a:rPr lang="en-US" sz="1200" kern="1200" dirty="0" err="1">
                <a:solidFill>
                  <a:schemeClr val="tx1"/>
                </a:solidFill>
                <a:effectLst/>
                <a:latin typeface="+mn-lt"/>
                <a:ea typeface="+mn-ea"/>
                <a:cs typeface="+mn-cs"/>
              </a:rPr>
              <a:t>Khz</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also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boosted from ~14Khz up to ~20Khz</a:t>
            </a:r>
          </a:p>
        </p:txBody>
      </p:sp>
      <p:sp>
        <p:nvSpPr>
          <p:cNvPr id="4" name="Slide Number Placeholder 3"/>
          <p:cNvSpPr>
            <a:spLocks noGrp="1"/>
          </p:cNvSpPr>
          <p:nvPr>
            <p:ph type="sldNum" sz="quarter" idx="5"/>
          </p:nvPr>
        </p:nvSpPr>
        <p:spPr/>
        <p:txBody>
          <a:bodyPr/>
          <a:lstStyle/>
          <a:p>
            <a:fld id="{A54C56A5-32D4-1F48-89D0-3B0ABACB780B}" type="slidenum">
              <a:rPr lang="en-US" smtClean="0"/>
              <a:t>22</a:t>
            </a:fld>
            <a:endParaRPr lang="en-US"/>
          </a:p>
        </p:txBody>
      </p:sp>
    </p:spTree>
    <p:extLst>
      <p:ext uri="{BB962C8B-B14F-4D97-AF65-F5344CB8AC3E}">
        <p14:creationId xmlns:p14="http://schemas.microsoft.com/office/powerpoint/2010/main" val="2959387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we switch to the correction system comparison plot, we can more easily see the differences in processing between the 3 correction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Again, we can see that ARC and Sonarworks were very similar. Their comparison is the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Blue line, which is nearly flat denoting that difference between the two systems response was very minimal.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Sonarworks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did cut less of the bass frequencies than ARC but cut more of the upper ranges, specifically between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5 and 6 k and 14 and 17 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Like the previous plot, we can see the huge boosts and cuts made by the inverse filtering system but we can also see that the inverse filtering system matched ARC more than Sonarworks between ~6K and 8 K</a:t>
            </a:r>
          </a:p>
        </p:txBody>
      </p:sp>
      <p:sp>
        <p:nvSpPr>
          <p:cNvPr id="4" name="Slide Number Placeholder 3"/>
          <p:cNvSpPr>
            <a:spLocks noGrp="1"/>
          </p:cNvSpPr>
          <p:nvPr>
            <p:ph type="sldNum" sz="quarter" idx="5"/>
          </p:nvPr>
        </p:nvSpPr>
        <p:spPr/>
        <p:txBody>
          <a:bodyPr/>
          <a:lstStyle/>
          <a:p>
            <a:fld id="{A54C56A5-32D4-1F48-89D0-3B0ABACB780B}" type="slidenum">
              <a:rPr lang="en-US" smtClean="0"/>
              <a:t>23</a:t>
            </a:fld>
            <a:endParaRPr lang="en-US"/>
          </a:p>
        </p:txBody>
      </p:sp>
    </p:spTree>
    <p:extLst>
      <p:ext uri="{BB962C8B-B14F-4D97-AF65-F5344CB8AC3E}">
        <p14:creationId xmlns:p14="http://schemas.microsoft.com/office/powerpoint/2010/main" val="395477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Production Suite B, Sonarworks was greatly preferred over either of the other two correction systems, with the normal Room response taking second place, and ARC and Inverse filtering taking 3</a:t>
            </a:r>
            <a:r>
              <a:rPr lang="en-US" baseline="30000" dirty="0"/>
              <a:t>rd</a:t>
            </a:r>
            <a:r>
              <a:rPr lang="en-US" dirty="0"/>
              <a:t> and 4</a:t>
            </a:r>
            <a:r>
              <a:rPr lang="en-US" baseline="30000" dirty="0"/>
              <a:t>th</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The brightness spread is different for Inverse Filtering and ARC compared to Edit Suite 4, and the highest ranked Sonarworks is the only one with such a narrow spread of results. </a:t>
            </a:r>
          </a:p>
          <a:p>
            <a:endParaRPr lang="en-US" dirty="0"/>
          </a:p>
          <a:p>
            <a:r>
              <a:rPr lang="en-US" dirty="0"/>
              <a:t>*******ADVANCE******ADVANCE******ADVANCE******ADVANCE******ADVANCE</a:t>
            </a:r>
          </a:p>
          <a:p>
            <a:r>
              <a:rPr lang="en-US" dirty="0"/>
              <a:t>Additionally the clarity ratings for Sonarworks reached higher values than  ARC, and Inverse filtering had in general the largest spread of results.</a:t>
            </a:r>
          </a:p>
        </p:txBody>
      </p:sp>
      <p:sp>
        <p:nvSpPr>
          <p:cNvPr id="4" name="Slide Number Placeholder 3"/>
          <p:cNvSpPr>
            <a:spLocks noGrp="1"/>
          </p:cNvSpPr>
          <p:nvPr>
            <p:ph type="sldNum" sz="quarter" idx="5"/>
          </p:nvPr>
        </p:nvSpPr>
        <p:spPr/>
        <p:txBody>
          <a:bodyPr/>
          <a:lstStyle/>
          <a:p>
            <a:fld id="{A54C56A5-32D4-1F48-89D0-3B0ABACB780B}" type="slidenum">
              <a:rPr lang="en-US" smtClean="0"/>
              <a:t>24</a:t>
            </a:fld>
            <a:endParaRPr lang="en-US"/>
          </a:p>
        </p:txBody>
      </p:sp>
    </p:spTree>
    <p:extLst>
      <p:ext uri="{BB962C8B-B14F-4D97-AF65-F5344CB8AC3E}">
        <p14:creationId xmlns:p14="http://schemas.microsoft.com/office/powerpoint/2010/main" val="22569945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inverse filtering’s correction was less extreme than in Edit Suite 4, as you can see by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less extreme low frequency curve and the flatter line in the middle of the plot.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*******ADVANCE******ADVANCE******ADVANCE******ADVANCE******ADVANCE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3 systems cut the bass frequencies and remained mostly flat from ~5khz to ~12 Hz,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above which Sonarworks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*******ADVANCE******ADVANCE******ADVANCE******ADVANCE******ADVANCE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ARC boosted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*******ADVANCE******ADVANCE******ADVANCE******ADVANCE******ADVANCE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inverse filtering system cut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*******ADVANCE******ADVANCE******ADVANCE******ADVANCE******ADVANCE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also see that the low frequency slope of Sonarworks was greater than that of ARC, where the induced EQ was more gradual.</a:t>
            </a:r>
          </a:p>
        </p:txBody>
      </p:sp>
      <p:sp>
        <p:nvSpPr>
          <p:cNvPr id="4" name="Slide Number Placeholder 3"/>
          <p:cNvSpPr>
            <a:spLocks noGrp="1"/>
          </p:cNvSpPr>
          <p:nvPr>
            <p:ph type="sldNum" sz="quarter" idx="5"/>
          </p:nvPr>
        </p:nvSpPr>
        <p:spPr/>
        <p:txBody>
          <a:bodyPr/>
          <a:lstStyle/>
          <a:p>
            <a:fld id="{A54C56A5-32D4-1F48-89D0-3B0ABACB780B}" type="slidenum">
              <a:rPr lang="en-US" smtClean="0"/>
              <a:t>25</a:t>
            </a:fld>
            <a:endParaRPr lang="en-US"/>
          </a:p>
        </p:txBody>
      </p:sp>
    </p:spTree>
    <p:extLst>
      <p:ext uri="{BB962C8B-B14F-4D97-AF65-F5344CB8AC3E}">
        <p14:creationId xmlns:p14="http://schemas.microsoft.com/office/powerpoint/2010/main" val="1349105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Inverse Filtering system was the outlier and Sonarworks and ARC were mostly similar, but much less so than in Edit Suite 4. </a:t>
            </a:r>
          </a:p>
          <a:p>
            <a:endParaRPr lang="en-US" dirty="0"/>
          </a:p>
          <a:p>
            <a:r>
              <a:rPr lang="en-US" dirty="0"/>
              <a:t>In particular on the low end the two systems differed, where Sonarworks </a:t>
            </a:r>
          </a:p>
          <a:p>
            <a:r>
              <a:rPr lang="en-US" dirty="0"/>
              <a:t>*******ADVANCE******ADVANCE******ADVANCE******ADVANCE******ADVANCE</a:t>
            </a:r>
          </a:p>
          <a:p>
            <a:r>
              <a:rPr lang="en-US" dirty="0"/>
              <a:t>had a deeper and sharper cut than ARC.</a:t>
            </a:r>
          </a:p>
          <a:p>
            <a:endParaRPr lang="en-US" dirty="0"/>
          </a:p>
          <a:p>
            <a:r>
              <a:rPr lang="en-US" dirty="0"/>
              <a:t>The relative flatness of the VS Inverse Filtering lines in </a:t>
            </a:r>
          </a:p>
          <a:p>
            <a:r>
              <a:rPr lang="en-US" dirty="0"/>
              <a:t>*******ADVANCE******ADVANCE******ADVANCE******ADVANCE******ADVANCE</a:t>
            </a:r>
          </a:p>
          <a:p>
            <a:r>
              <a:rPr lang="en-US" dirty="0"/>
              <a:t>these two frequency ranges indicate that the inverse filtering system performed similarly to ARC and Sonarworks compared to the rest of the frequency range, but with an overall boost or cut across that range</a:t>
            </a:r>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26</a:t>
            </a:fld>
            <a:endParaRPr lang="en-US"/>
          </a:p>
        </p:txBody>
      </p:sp>
    </p:spTree>
    <p:extLst>
      <p:ext uri="{BB962C8B-B14F-4D97-AF65-F5344CB8AC3E}">
        <p14:creationId xmlns:p14="http://schemas.microsoft.com/office/powerpoint/2010/main" val="1816283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room, the Immersive Audio Research Lab at 35 West 4</a:t>
            </a:r>
            <a:r>
              <a:rPr lang="en-US" baseline="30000" dirty="0"/>
              <a:t>th</a:t>
            </a:r>
            <a:r>
              <a:rPr lang="en-US" dirty="0"/>
              <a:t> street, was probably the most interesting in terms of results.</a:t>
            </a:r>
          </a:p>
          <a:p>
            <a:endParaRPr lang="en-US" dirty="0"/>
          </a:p>
          <a:p>
            <a:r>
              <a:rPr lang="en-US" dirty="0"/>
              <a:t>In this room, The uncorrected room response was actually the most preferred “Correction System”, which was followed by the Inverse filtering system, which up until now has always been ranked worst. ARC was next and finally, Sonarworks took up last place.</a:t>
            </a:r>
          </a:p>
          <a:p>
            <a:endParaRPr lang="en-US" dirty="0"/>
          </a:p>
          <a:p>
            <a:r>
              <a:rPr lang="en-US" dirty="0"/>
              <a:t>This was surprising both because it is the only room in which a correction system was not preferred over the uncorrected room response and because it is the only room where the inverse filtering system was preferred over either of the commercial systems.</a:t>
            </a:r>
          </a:p>
          <a:p>
            <a:endParaRPr lang="en-US" dirty="0"/>
          </a:p>
          <a:p>
            <a:r>
              <a:rPr lang="en-US" dirty="0"/>
              <a:t>*******ADVANCE******ADVANCE******ADVANCE******ADVANCE******ADVANCE</a:t>
            </a:r>
          </a:p>
          <a:p>
            <a:endParaRPr lang="en-US" dirty="0"/>
          </a:p>
          <a:p>
            <a:r>
              <a:rPr lang="en-US" dirty="0"/>
              <a:t>In terms of quality ratings, the only thing that jumps out is that Inverse Filtering had a smaller 1st to third quartile spread of results In brightness and clarity compared to the other 3 systems</a:t>
            </a:r>
          </a:p>
        </p:txBody>
      </p:sp>
      <p:sp>
        <p:nvSpPr>
          <p:cNvPr id="4" name="Slide Number Placeholder 3"/>
          <p:cNvSpPr>
            <a:spLocks noGrp="1"/>
          </p:cNvSpPr>
          <p:nvPr>
            <p:ph type="sldNum" sz="quarter" idx="5"/>
          </p:nvPr>
        </p:nvSpPr>
        <p:spPr/>
        <p:txBody>
          <a:bodyPr/>
          <a:lstStyle/>
          <a:p>
            <a:fld id="{A54C56A5-32D4-1F48-89D0-3B0ABACB780B}" type="slidenum">
              <a:rPr lang="en-US" smtClean="0"/>
              <a:t>27</a:t>
            </a:fld>
            <a:endParaRPr lang="en-US"/>
          </a:p>
        </p:txBody>
      </p:sp>
    </p:spTree>
    <p:extLst>
      <p:ext uri="{BB962C8B-B14F-4D97-AF65-F5344CB8AC3E}">
        <p14:creationId xmlns:p14="http://schemas.microsoft.com/office/powerpoint/2010/main" val="3356142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change in frequency response, </a:t>
            </a:r>
          </a:p>
          <a:p>
            <a:r>
              <a:rPr lang="en-US" dirty="0"/>
              <a:t>*******ADVANCE******ADVANCE******ADVANCE******ADVANCE******ADVANCE</a:t>
            </a:r>
          </a:p>
          <a:p>
            <a:r>
              <a:rPr lang="en-US" dirty="0"/>
              <a:t>Now the inverse filtering system is pretty flat, and </a:t>
            </a:r>
          </a:p>
          <a:p>
            <a:r>
              <a:rPr lang="en-US" dirty="0"/>
              <a:t>*******ADVANCE******ADVANCE******ADVANCE******ADVANCE******ADVANCE</a:t>
            </a:r>
          </a:p>
          <a:p>
            <a:r>
              <a:rPr lang="en-US" dirty="0"/>
              <a:t>Sonarworks’ curve is extreme.</a:t>
            </a:r>
          </a:p>
          <a:p>
            <a:endParaRPr lang="en-US" dirty="0"/>
          </a:p>
          <a:p>
            <a:r>
              <a:rPr lang="en-US" dirty="0"/>
              <a:t>Sonarworks has a </a:t>
            </a:r>
          </a:p>
          <a:p>
            <a:r>
              <a:rPr lang="en-US" dirty="0"/>
              <a:t>*******ADVANCE******ADVANCE******ADVANCE******ADVANCE******ADVANCE</a:t>
            </a:r>
          </a:p>
          <a:p>
            <a:r>
              <a:rPr lang="en-US" dirty="0"/>
              <a:t>massive bass cut and a large high frequency boost, while </a:t>
            </a:r>
          </a:p>
          <a:p>
            <a:r>
              <a:rPr lang="en-US" dirty="0"/>
              <a:t>*******ADVANCE******ADVANCE******ADVANCE******ADVANCE******ADVANCE</a:t>
            </a:r>
          </a:p>
          <a:p>
            <a:r>
              <a:rPr lang="en-US" dirty="0"/>
              <a:t>ARC doesn’t cut much bass but has a similar high frequency boost.</a:t>
            </a:r>
          </a:p>
          <a:p>
            <a:endParaRPr lang="en-US" dirty="0"/>
          </a:p>
          <a:p>
            <a:r>
              <a:rPr lang="en-US" dirty="0"/>
              <a:t>*******ADVANCE******ADVANCE******ADVANCE******ADVANCE******ADVANCE</a:t>
            </a:r>
          </a:p>
          <a:p>
            <a:r>
              <a:rPr lang="en-US" dirty="0"/>
              <a:t>The Inverse filtering system cut the bass by a little more than 2db and made some small cuts and boost throughout the rest of the range, but was mostly flat.</a:t>
            </a:r>
          </a:p>
        </p:txBody>
      </p:sp>
      <p:sp>
        <p:nvSpPr>
          <p:cNvPr id="4" name="Slide Number Placeholder 3"/>
          <p:cNvSpPr>
            <a:spLocks noGrp="1"/>
          </p:cNvSpPr>
          <p:nvPr>
            <p:ph type="sldNum" sz="quarter" idx="5"/>
          </p:nvPr>
        </p:nvSpPr>
        <p:spPr/>
        <p:txBody>
          <a:bodyPr/>
          <a:lstStyle/>
          <a:p>
            <a:fld id="{A54C56A5-32D4-1F48-89D0-3B0ABACB780B}" type="slidenum">
              <a:rPr lang="en-US" smtClean="0"/>
              <a:t>28</a:t>
            </a:fld>
            <a:endParaRPr lang="en-US"/>
          </a:p>
        </p:txBody>
      </p:sp>
    </p:spTree>
    <p:extLst>
      <p:ext uri="{BB962C8B-B14F-4D97-AF65-F5344CB8AC3E}">
        <p14:creationId xmlns:p14="http://schemas.microsoft.com/office/powerpoint/2010/main" val="345009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the low end, we can see that ARC and Sonarworks</a:t>
            </a:r>
          </a:p>
          <a:p>
            <a:r>
              <a:rPr lang="en-US" dirty="0"/>
              <a:t>*******ADVANCE******ADVANCE******ADVANCE******ADVANCE******ADVANCE</a:t>
            </a:r>
          </a:p>
          <a:p>
            <a:r>
              <a:rPr lang="en-US" dirty="0"/>
              <a:t> processed the low frequencies similarly, but at different levels (meaning the eq curve was the same, but offset in level) **show with hands**</a:t>
            </a:r>
          </a:p>
          <a:p>
            <a:r>
              <a:rPr lang="en-US" dirty="0"/>
              <a:t>*******ADVANCE******ADVANCE******ADVANCE******ADVANCE******ADVANCE</a:t>
            </a:r>
          </a:p>
          <a:p>
            <a:r>
              <a:rPr lang="en-US" dirty="0"/>
              <a:t>The flat line between 4Khz and 14Khz shows that ARC and the Inverse Filtering system had nearly identical processing in those ranges, until </a:t>
            </a:r>
          </a:p>
          <a:p>
            <a:r>
              <a:rPr lang="en-US" dirty="0"/>
              <a:t>*******ADVANCE******ADVANCE******ADVANCE******ADVANCE******ADVANCE</a:t>
            </a:r>
          </a:p>
          <a:p>
            <a:r>
              <a:rPr lang="en-US" dirty="0"/>
              <a:t>ARC started boosting around 14Khz while the Inverse Filtering System did not.</a:t>
            </a:r>
          </a:p>
        </p:txBody>
      </p:sp>
      <p:sp>
        <p:nvSpPr>
          <p:cNvPr id="4" name="Slide Number Placeholder 3"/>
          <p:cNvSpPr>
            <a:spLocks noGrp="1"/>
          </p:cNvSpPr>
          <p:nvPr>
            <p:ph type="sldNum" sz="quarter" idx="5"/>
          </p:nvPr>
        </p:nvSpPr>
        <p:spPr/>
        <p:txBody>
          <a:bodyPr/>
          <a:lstStyle/>
          <a:p>
            <a:fld id="{A54C56A5-32D4-1F48-89D0-3B0ABACB780B}" type="slidenum">
              <a:rPr lang="en-US" smtClean="0"/>
              <a:t>29</a:t>
            </a:fld>
            <a:endParaRPr lang="en-US"/>
          </a:p>
        </p:txBody>
      </p:sp>
    </p:spTree>
    <p:extLst>
      <p:ext uri="{BB962C8B-B14F-4D97-AF65-F5344CB8AC3E}">
        <p14:creationId xmlns:p14="http://schemas.microsoft.com/office/powerpoint/2010/main" val="490059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was a lot of data. So what does it all mean?</a:t>
            </a:r>
          </a:p>
          <a:p>
            <a:endParaRPr lang="en-US" dirty="0"/>
          </a:p>
          <a:p>
            <a:r>
              <a:rPr lang="en-US" dirty="0"/>
              <a:t>*******ADVANCE******ADVANCE******ADVANCE******ADVANCE******ADVANCE</a:t>
            </a:r>
          </a:p>
          <a:p>
            <a:r>
              <a:rPr lang="en-US" dirty="0"/>
              <a:t>The inverse filtering system did not perform well overall. While it performed ok in the Research Lab, it performed so poorly in Edit Suite 4 and Production Suite B that I would not recommend it for use in room correction in it’s current form.</a:t>
            </a:r>
          </a:p>
          <a:p>
            <a:endParaRPr lang="en-US" dirty="0"/>
          </a:p>
          <a:p>
            <a:r>
              <a:rPr lang="en-US" dirty="0"/>
              <a:t>*******ADVANCE******ADVANCE******ADVANCE******ADVANCE******ADVANCE</a:t>
            </a:r>
          </a:p>
          <a:p>
            <a:r>
              <a:rPr lang="en-US" dirty="0"/>
              <a:t>The more preferred systems appeared to generally receive better ratings in terms of brightness and clarity, but I can’t say the two are actually correlated since I had such a small dataset.</a:t>
            </a:r>
          </a:p>
          <a:p>
            <a:endParaRPr lang="en-US" dirty="0"/>
          </a:p>
          <a:p>
            <a:r>
              <a:rPr lang="en-US" dirty="0"/>
              <a:t>*******ADVANCE******ADVANCE******ADVANCE******ADVANCE******ADVANCE</a:t>
            </a:r>
          </a:p>
          <a:p>
            <a:r>
              <a:rPr lang="en-US" dirty="0"/>
              <a:t>Frequency response or Imposed EQ curve flatness was not a direct indicator of user preference, although the extreme imposed EQ curves by the inverse filtering system in Edit Suite 4 and Production suite B and by Sonarworks in The research lab were the least preferred systems in those rooms</a:t>
            </a:r>
          </a:p>
          <a:p>
            <a:endParaRPr lang="en-US" dirty="0"/>
          </a:p>
          <a:p>
            <a:r>
              <a:rPr lang="en-US" dirty="0"/>
              <a:t>*******ADVANCE******ADVANCE******ADVANCE******ADVANCE******ADVANCE</a:t>
            </a:r>
          </a:p>
          <a:p>
            <a:r>
              <a:rPr lang="en-US" dirty="0"/>
              <a:t>Each room’s preference ranking was pretty different. Each of the commercial correction systems was most preferred in one of the 3 rooms, and in the other the uncorrected room was most preferred with the Inverse Filtering system (which was generally least preferred) taking second place.</a:t>
            </a:r>
          </a:p>
        </p:txBody>
      </p:sp>
      <p:sp>
        <p:nvSpPr>
          <p:cNvPr id="4" name="Slide Number Placeholder 3"/>
          <p:cNvSpPr>
            <a:spLocks noGrp="1"/>
          </p:cNvSpPr>
          <p:nvPr>
            <p:ph type="sldNum" sz="quarter" idx="5"/>
          </p:nvPr>
        </p:nvSpPr>
        <p:spPr/>
        <p:txBody>
          <a:bodyPr/>
          <a:lstStyle/>
          <a:p>
            <a:fld id="{A54C56A5-32D4-1F48-89D0-3B0ABACB780B}" type="slidenum">
              <a:rPr lang="en-US" smtClean="0"/>
              <a:t>30</a:t>
            </a:fld>
            <a:endParaRPr lang="en-US"/>
          </a:p>
        </p:txBody>
      </p:sp>
    </p:spTree>
    <p:extLst>
      <p:ext uri="{BB962C8B-B14F-4D97-AF65-F5344CB8AC3E}">
        <p14:creationId xmlns:p14="http://schemas.microsoft.com/office/powerpoint/2010/main" val="370792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am I doing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p>
          <a:p>
            <a:r>
              <a:rPr lang="en-US" dirty="0"/>
              <a:t>because Digital correction is many times more accessible than acoustic treatment</a:t>
            </a:r>
          </a:p>
          <a:p>
            <a:r>
              <a:rPr lang="en-US" dirty="0"/>
              <a:t>	it is Simpler to set up, more space efficient compared to installing acoustic absorbers, diffusers, or bass traps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p>
          <a:p>
            <a:r>
              <a:rPr lang="en-US" dirty="0"/>
              <a:t>In an apartment there’s only so much that you can do to treat a room, you can’t change the room shape or material</a:t>
            </a:r>
          </a:p>
          <a:p>
            <a:r>
              <a:rPr lang="en-US" dirty="0"/>
              <a:t>	Additionally, since it is software you can recalibrate it when you move apartments. </a:t>
            </a:r>
          </a:p>
        </p:txBody>
      </p:sp>
      <p:sp>
        <p:nvSpPr>
          <p:cNvPr id="4" name="Slide Number Placeholder 3"/>
          <p:cNvSpPr>
            <a:spLocks noGrp="1"/>
          </p:cNvSpPr>
          <p:nvPr>
            <p:ph type="sldNum" sz="quarter" idx="5"/>
          </p:nvPr>
        </p:nvSpPr>
        <p:spPr/>
        <p:txBody>
          <a:bodyPr/>
          <a:lstStyle/>
          <a:p>
            <a:fld id="{A54C56A5-32D4-1F48-89D0-3B0ABACB780B}" type="slidenum">
              <a:rPr lang="en-US" smtClean="0"/>
              <a:t>4</a:t>
            </a:fld>
            <a:endParaRPr lang="en-US"/>
          </a:p>
        </p:txBody>
      </p:sp>
    </p:spTree>
    <p:extLst>
      <p:ext uri="{BB962C8B-B14F-4D97-AF65-F5344CB8AC3E}">
        <p14:creationId xmlns:p14="http://schemas.microsoft.com/office/powerpoint/2010/main" val="2427295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*******ADVANCE******ADVANCE******ADVANCE******ADVANCE******ADVANCE</a:t>
            </a:r>
          </a:p>
          <a:p>
            <a:r>
              <a:rPr lang="en-US" dirty="0"/>
              <a:t>I believe that the process that I laid out for recording and testing the corrected room response is particularly valuable. In future testing, I believe that this approach to recording content in corrected and uncorrected rooms can be used to increase the participant pool and allow actual concrete conclusions to be made.</a:t>
            </a:r>
          </a:p>
          <a:p>
            <a:endParaRPr lang="en-US" dirty="0"/>
          </a:p>
          <a:p>
            <a:r>
              <a:rPr lang="en-US" dirty="0"/>
              <a:t>*******ADVANCE******ADVANCE******ADVANCE******ADVANCE******ADVANCE</a:t>
            </a:r>
          </a:p>
          <a:p>
            <a:r>
              <a:rPr lang="en-US" dirty="0"/>
              <a:t>There was no “Clear Winner”, which isn’t really surprising when you think about it. The two commercial systems both have trials that an aspiring engineer or musician should take advantage of before purchasing any software based correction product.</a:t>
            </a:r>
          </a:p>
          <a:p>
            <a:endParaRPr lang="en-US" dirty="0"/>
          </a:p>
          <a:p>
            <a:r>
              <a:rPr lang="en-US" dirty="0"/>
              <a:t>*******ADVANCE******ADVANCE******ADVANCE******ADVANCE******ADVANCE</a:t>
            </a:r>
          </a:p>
          <a:p>
            <a:r>
              <a:rPr lang="en-US" dirty="0"/>
              <a:t>Automated systems make mistakes. We don’t have self-driving cars (yet) and we don’t have self-correcting rooms. I think the software will eventually get there, but it needs significant work.</a:t>
            </a:r>
          </a:p>
          <a:p>
            <a:endParaRPr lang="en-US" dirty="0"/>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31</a:t>
            </a:fld>
            <a:endParaRPr lang="en-US"/>
          </a:p>
        </p:txBody>
      </p:sp>
    </p:spTree>
    <p:extLst>
      <p:ext uri="{BB962C8B-B14F-4D97-AF65-F5344CB8AC3E}">
        <p14:creationId xmlns:p14="http://schemas.microsoft.com/office/powerpoint/2010/main" val="2990707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What are my future goals for all of this</a:t>
            </a:r>
          </a:p>
          <a:p>
            <a:endParaRPr lang="en-US" dirty="0"/>
          </a:p>
          <a:p>
            <a:r>
              <a:rPr lang="en-US" dirty="0"/>
              <a:t>*******ADVANCE******ADVANCE******ADVANCE******ADVANCE******ADVANCE</a:t>
            </a:r>
          </a:p>
          <a:p>
            <a:r>
              <a:rPr lang="en-US" dirty="0"/>
              <a:t>I want to do more testing with more rooms to determine whether the room size was a factor in correction system performance, since each small critical listening room had a pretty different size. </a:t>
            </a:r>
          </a:p>
          <a:p>
            <a:endParaRPr lang="en-US" dirty="0"/>
          </a:p>
          <a:p>
            <a:r>
              <a:rPr lang="en-US" dirty="0"/>
              <a:t>Since all 3 rooms already had some amount of acoustic treatment, I think it would also be interesting to see how the correction systems perform in completely uncorrected rooms, such as dorm rooms or apartments.</a:t>
            </a:r>
          </a:p>
          <a:p>
            <a:endParaRPr lang="en-US" dirty="0"/>
          </a:p>
          <a:p>
            <a:r>
              <a:rPr lang="en-US" dirty="0"/>
              <a:t>More participants!</a:t>
            </a:r>
          </a:p>
          <a:p>
            <a:r>
              <a:rPr lang="en-US" dirty="0"/>
              <a:t>	Testing online worked well despite </a:t>
            </a:r>
            <a:r>
              <a:rPr lang="en-US" dirty="0" err="1"/>
              <a:t>Qualitrics</a:t>
            </a:r>
            <a:r>
              <a:rPr lang="en-US" dirty="0"/>
              <a:t>’ extremely low file size limit which complicated the process by requiring me to upload the audio files to Google Drive, but I was able to reach more expert listeners than I would have had the testing been done in a physical location. I’d love to be able to draw strong conclusions from the survey results, and for that I’d need many more participants.</a:t>
            </a:r>
          </a:p>
          <a:p>
            <a:endParaRPr lang="en-US" dirty="0"/>
          </a:p>
          <a:p>
            <a:r>
              <a:rPr lang="en-US" dirty="0"/>
              <a:t>*******ADVANCE******ADVANCE******ADVANCE******ADVANCE******ADVANCE</a:t>
            </a:r>
          </a:p>
          <a:p>
            <a:r>
              <a:rPr lang="en-US" dirty="0"/>
              <a:t>I want to continue to improve the inverse filtering system</a:t>
            </a:r>
          </a:p>
          <a:p>
            <a:r>
              <a:rPr lang="en-US" dirty="0"/>
              <a:t>	</a:t>
            </a:r>
          </a:p>
          <a:p>
            <a:r>
              <a:rPr lang="en-US" dirty="0"/>
              <a:t>*******ADVANCE******ADVANCE******ADVANCE******ADVANCE******ADVANCE</a:t>
            </a:r>
          </a:p>
          <a:p>
            <a:r>
              <a:rPr lang="en-US" dirty="0"/>
              <a:t>My goal is to create an open source system similar to the commercial ones tested, and to do that I first need to rewrite it so that it can run as a DAW plugin.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*******ADVANCE******ADVANCE******ADVANCE******ADVANCE******ADVANCE</a:t>
            </a:r>
          </a:p>
          <a:p>
            <a:r>
              <a:rPr lang="en-US" dirty="0"/>
              <a:t>It’s not realistic as a utility in its current state, where the audio needs to be processed offline before the corrected audio can be listened to</a:t>
            </a:r>
          </a:p>
          <a:p>
            <a:endParaRPr lang="en-US" dirty="0"/>
          </a:p>
          <a:p>
            <a:r>
              <a:rPr lang="en-US" dirty="0"/>
              <a:t>*******ADVANCE******ADVANCE******ADVANCE******ADVANCE******ADVANCE</a:t>
            </a:r>
          </a:p>
          <a:p>
            <a:r>
              <a:rPr lang="en-US" dirty="0"/>
              <a:t>I need to collect and </a:t>
            </a:r>
            <a:r>
              <a:rPr lang="en-US"/>
              <a:t>average multiple </a:t>
            </a:r>
            <a:r>
              <a:rPr lang="en-US" dirty="0"/>
              <a:t>impulse responses. The setup for ARC and Sonarworks both require the microphone to be moved around to correct for a listening area rather than for a single point. While this wasn’t really an issue for my testing since the KU-100 stayed in the exact position that was corrected for, it would be an issue with a human listener in the corrected space</a:t>
            </a:r>
          </a:p>
          <a:p>
            <a:endParaRPr lang="en-US" dirty="0"/>
          </a:p>
          <a:p>
            <a:pPr algn="l"/>
            <a:r>
              <a:rPr lang="en-US" dirty="0"/>
              <a:t>*******ADVANCE******ADVANCE******ADVANCE******ADVANCE******ADVANCE</a:t>
            </a:r>
          </a:p>
          <a:p>
            <a:r>
              <a:rPr lang="en-US" dirty="0"/>
              <a:t>	I need to improve the smoothing system, which is derived from a smoothing function for deconvolution for testing architectural models by </a:t>
            </a:r>
            <a:r>
              <a:rPr lang="en-US" sz="1200" kern="1200" dirty="0">
                <a:solidFill>
                  <a:schemeClr val="tx1"/>
                </a:solidFill>
                <a:effectLst/>
                <a:latin typeface="+mn-lt"/>
                <a:ea typeface="+mn-ea"/>
                <a:cs typeface="+mn-cs"/>
              </a:rPr>
              <a:t>Dr. Erol Kalkan. I’d like to experiment with other smoothing functions for the inverse filter, like local average filtering or </a:t>
            </a:r>
            <a:r>
              <a:rPr lang="en-US" sz="1200" kern="1200" dirty="0" err="1">
                <a:solidFill>
                  <a:schemeClr val="tx1"/>
                </a:solidFill>
                <a:effectLst/>
                <a:latin typeface="+mn-lt"/>
                <a:ea typeface="+mn-ea"/>
                <a:cs typeface="+mn-cs"/>
              </a:rPr>
              <a:t>Savitzky-Golay</a:t>
            </a:r>
            <a:r>
              <a:rPr lang="en-US" sz="1200" kern="1200" dirty="0">
                <a:solidFill>
                  <a:schemeClr val="tx1"/>
                </a:solidFill>
                <a:effectLst/>
                <a:latin typeface="+mn-lt"/>
                <a:ea typeface="+mn-ea"/>
                <a:cs typeface="+mn-cs"/>
              </a:rPr>
              <a:t> filtering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32</a:t>
            </a:fld>
            <a:endParaRPr lang="en-US"/>
          </a:p>
        </p:txBody>
      </p:sp>
    </p:spTree>
    <p:extLst>
      <p:ext uri="{BB962C8B-B14F-4D97-AF65-F5344CB8AC3E}">
        <p14:creationId xmlns:p14="http://schemas.microsoft.com/office/powerpoint/2010/main" val="3941730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So Why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p>
          <a:p>
            <a:pPr marL="0" indent="0">
              <a:buNone/>
            </a:pPr>
            <a:r>
              <a:rPr lang="en-US" dirty="0"/>
              <a:t>Our favorite buzzword of 2020, working from home showed us how many industries and jobs could be done remotely with minimal impact to quality and productivity, but as all City-based producers know, critical listening at home comes with a host of problems.</a:t>
            </a:r>
          </a:p>
          <a:p>
            <a:pPr marL="0" indent="0">
              <a:buNone/>
            </a:pPr>
            <a:endParaRPr lang="en-US" dirty="0"/>
          </a:p>
          <a:p>
            <a:pPr marL="0" indent="0">
              <a:buNone/>
            </a:pPr>
            <a:r>
              <a:rPr lang="en-US" dirty="0"/>
              <a:t>While headphones provide a more controlled listening experience, every time they are put on the slight differences in how they couple to the outer ear change the frequency response slightly. In addition, headphones are not accurate for mixing content that will be heard on speakers, since listening on headphones has no speaker crosstalk and removes the phantom center channel you hear when listening on a stereo pair of speakers. This is particularly troublesome in higher frequencies, where the crosstalk can have an even more significant effect on the recording’s overall balance.</a:t>
            </a:r>
          </a:p>
          <a:p>
            <a:pPr marL="0" inden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indent="0">
              <a:buNone/>
            </a:pPr>
            <a:r>
              <a:rPr lang="en-US" dirty="0"/>
              <a:t>Last comprehensive study of different commercial correction systems was conducted by Olive et al. in 2009, before IK Multimedia’s ARC or Sonarworks were available.</a:t>
            </a:r>
          </a:p>
        </p:txBody>
      </p:sp>
      <p:sp>
        <p:nvSpPr>
          <p:cNvPr id="4" name="Slide Number Placeholder 3"/>
          <p:cNvSpPr>
            <a:spLocks noGrp="1"/>
          </p:cNvSpPr>
          <p:nvPr>
            <p:ph type="sldNum" sz="quarter" idx="5"/>
          </p:nvPr>
        </p:nvSpPr>
        <p:spPr/>
        <p:txBody>
          <a:bodyPr/>
          <a:lstStyle/>
          <a:p>
            <a:fld id="{A54C56A5-32D4-1F48-89D0-3B0ABACB780B}" type="slidenum">
              <a:rPr lang="en-US" smtClean="0"/>
              <a:t>5</a:t>
            </a:fld>
            <a:endParaRPr lang="en-US"/>
          </a:p>
        </p:txBody>
      </p:sp>
    </p:spTree>
    <p:extLst>
      <p:ext uri="{BB962C8B-B14F-4D97-AF65-F5344CB8AC3E}">
        <p14:creationId xmlns:p14="http://schemas.microsoft.com/office/powerpoint/2010/main" val="726161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Alongside Olive et al’s 2009 study on room correction and filtering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Rubak and </a:t>
            </a:r>
            <a:r>
              <a:rPr lang="en-US" dirty="0" err="1"/>
              <a:t>Johnasen’s</a:t>
            </a:r>
            <a:r>
              <a:rPr lang="en-US" dirty="0"/>
              <a:t> 2000 study</a:t>
            </a: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Norcross , Soulodre, &amp; Lavoie’s 2004 study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But olive et al’s study was most relevant and inspirational to mine so I’ll discuss that one in detail</a:t>
            </a:r>
          </a:p>
        </p:txBody>
      </p:sp>
      <p:sp>
        <p:nvSpPr>
          <p:cNvPr id="4" name="Slide Number Placeholder 3"/>
          <p:cNvSpPr>
            <a:spLocks noGrp="1"/>
          </p:cNvSpPr>
          <p:nvPr>
            <p:ph type="sldNum" sz="quarter" idx="5"/>
          </p:nvPr>
        </p:nvSpPr>
        <p:spPr/>
        <p:txBody>
          <a:bodyPr/>
          <a:lstStyle/>
          <a:p>
            <a:fld id="{A54C56A5-32D4-1F48-89D0-3B0ABACB780B}" type="slidenum">
              <a:rPr lang="en-US" smtClean="0"/>
              <a:t>6</a:t>
            </a:fld>
            <a:endParaRPr lang="en-US"/>
          </a:p>
        </p:txBody>
      </p:sp>
    </p:spTree>
    <p:extLst>
      <p:ext uri="{BB962C8B-B14F-4D97-AF65-F5344CB8AC3E}">
        <p14:creationId xmlns:p14="http://schemas.microsoft.com/office/powerpoint/2010/main" val="4138048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Olive et al’s study was the primary inspiration for this study, </a:t>
            </a:r>
          </a:p>
          <a:p>
            <a:r>
              <a:rPr lang="en-US" dirty="0"/>
              <a:t>	I was especially inspired by how collecting both objective frequency response data and subjective survey responses allowed them to correlate the two</a:t>
            </a:r>
          </a:p>
          <a:p>
            <a:endParaRPr lang="en-US" b="1" dirty="0"/>
          </a:p>
          <a:p>
            <a:r>
              <a:rPr lang="en-US" b="1" dirty="0"/>
              <a:t>*******ADVANCE******ADVANCE******ADVANCE******ADVANCE******ADVANCE</a:t>
            </a:r>
            <a:endParaRPr lang="en-US" dirty="0"/>
          </a:p>
          <a:p>
            <a:r>
              <a:rPr lang="en-US" dirty="0"/>
              <a:t>The room correction products used were all pretty modern at the time (some were even prototypes), but are no now outdated or no longer available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3 pieces of program material were used</a:t>
            </a:r>
          </a:p>
          <a:p>
            <a:pPr lvl="1"/>
            <a:r>
              <a:rPr lang="en-US" dirty="0"/>
              <a:t>	Jennifer Warnes’ “Bird on a Wire”</a:t>
            </a:r>
          </a:p>
          <a:p>
            <a:pPr lvl="1"/>
            <a:r>
              <a:rPr lang="en-US" dirty="0"/>
              <a:t>	Tracy Chapman’s “Fast Car”</a:t>
            </a:r>
          </a:p>
          <a:p>
            <a:pPr lvl="1"/>
            <a:r>
              <a:rPr lang="en-US" dirty="0"/>
              <a:t>	James Taylor’s “That’s Why I’m Here”</a:t>
            </a:r>
          </a:p>
          <a:p>
            <a:r>
              <a:rPr lang="en-US" dirty="0"/>
              <a:t>Because the material had reliably revealed spectral differences among different loudspeakers and equalizations in previous testing.</a:t>
            </a:r>
          </a:p>
          <a:p>
            <a:endParaRPr lang="en-US" dirty="0"/>
          </a:p>
          <a:p>
            <a:r>
              <a:rPr lang="en-US" dirty="0"/>
              <a:t>Impulse responses were recorded in 6 different listening seats using an omni directional DBX reference microphone.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Listeners were asked for their preference of each of the 6 systems (5 correction systems + uncorrected) , as well as asked to rate each correction system on these subjective characteristics</a:t>
            </a:r>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7</a:t>
            </a:fld>
            <a:endParaRPr lang="en-US"/>
          </a:p>
        </p:txBody>
      </p:sp>
    </p:spTree>
    <p:extLst>
      <p:ext uri="{BB962C8B-B14F-4D97-AF65-F5344CB8AC3E}">
        <p14:creationId xmlns:p14="http://schemas.microsoft.com/office/powerpoint/2010/main" val="3122171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endParaRPr lang="en-US" dirty="0"/>
          </a:p>
          <a:p>
            <a:r>
              <a:rPr lang="en-US" dirty="0"/>
              <a:t>It was concluded from the data that the listeners preferred the room which was considered the least colored, harsh, thin, and the most full and neutral.</a:t>
            </a:r>
          </a:p>
          <a:p>
            <a:r>
              <a:rPr lang="en-US" dirty="0"/>
              <a:t>And it was also clear from the objective data that they all performed somewhat similarly, THAT all but 1 fixed a resonance at 48Hz, and that 2 added unnecessary boosts at 80Hz</a:t>
            </a:r>
          </a:p>
          <a:p>
            <a:endParaRPr lang="en-US" dirty="0"/>
          </a:p>
          <a:p>
            <a:r>
              <a:rPr lang="en-US" dirty="0"/>
              <a:t>There are, however, a few things to be improved over this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listeners were Harman International employees with listening training (but perhaps not production or mixing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Testing and evaluation were only done in one room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Musical examples were not that varied</a:t>
            </a:r>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8</a:t>
            </a:fld>
            <a:endParaRPr lang="en-US"/>
          </a:p>
        </p:txBody>
      </p:sp>
    </p:spTree>
    <p:extLst>
      <p:ext uri="{BB962C8B-B14F-4D97-AF65-F5344CB8AC3E}">
        <p14:creationId xmlns:p14="http://schemas.microsoft.com/office/powerpoint/2010/main" val="2762896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my study I took a similar approach and did both 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sz="1200" kern="1200" dirty="0">
                <a:solidFill>
                  <a:schemeClr val="tx1"/>
                </a:solidFill>
                <a:effectLst/>
                <a:latin typeface="+mn-lt"/>
                <a:ea typeface="+mn-ea"/>
                <a:cs typeface="+mn-cs"/>
              </a:rPr>
              <a:t>objective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sz="1200" kern="1200" dirty="0">
                <a:solidFill>
                  <a:schemeClr val="tx1"/>
                </a:solidFill>
                <a:effectLst/>
                <a:latin typeface="+mn-lt"/>
                <a:ea typeface="+mn-ea"/>
                <a:cs typeface="+mn-cs"/>
              </a:rPr>
              <a:t>subjective analysis,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Like olive et al's study I took </a:t>
            </a:r>
            <a:r>
              <a:rPr lang="en-US" sz="1200" kern="1200" dirty="0" err="1">
                <a:solidFill>
                  <a:schemeClr val="tx1"/>
                </a:solidFill>
                <a:effectLst/>
                <a:latin typeface="+mn-lt"/>
                <a:ea typeface="+mn-ea"/>
                <a:cs typeface="+mn-cs"/>
              </a:rPr>
              <a:t>impuse</a:t>
            </a:r>
            <a:r>
              <a:rPr lang="en-US" sz="1200" kern="1200" dirty="0">
                <a:solidFill>
                  <a:schemeClr val="tx1"/>
                </a:solidFill>
                <a:effectLst/>
                <a:latin typeface="+mn-lt"/>
                <a:ea typeface="+mn-ea"/>
                <a:cs typeface="+mn-cs"/>
              </a:rPr>
              <a:t> responses of the rooms before and after correction, </a:t>
            </a:r>
          </a:p>
          <a:p>
            <a:r>
              <a:rPr lang="en-US" sz="1200" kern="1200" dirty="0">
                <a:solidFill>
                  <a:schemeClr val="tx1"/>
                </a:solidFill>
                <a:effectLst/>
                <a:latin typeface="+mn-lt"/>
                <a:ea typeface="+mn-ea"/>
                <a:cs typeface="+mn-cs"/>
              </a:rPr>
              <a:t>with the primary goal of seeing what the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sz="1200" kern="1200" dirty="0">
                <a:solidFill>
                  <a:schemeClr val="tx1"/>
                </a:solidFill>
                <a:effectLst/>
                <a:latin typeface="+mn-lt"/>
                <a:ea typeface="+mn-ea"/>
                <a:cs typeface="+mn-cs"/>
              </a:rPr>
              <a:t>correction systems were doing the same and what they were doing differently</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sz="1200" kern="1200" dirty="0">
                <a:solidFill>
                  <a:schemeClr val="tx1"/>
                </a:solidFill>
                <a:effectLst/>
                <a:latin typeface="+mn-lt"/>
                <a:ea typeface="+mn-ea"/>
                <a:cs typeface="+mn-cs"/>
              </a:rPr>
              <a:t>For my subjective testing, I created a survey in which listeners would listen to 4 binaural recordings of a musical excerpt played a particular room each processed with one of 3 correction systems or unprocessed</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sz="1200" kern="1200" dirty="0">
                <a:solidFill>
                  <a:schemeClr val="tx1"/>
                </a:solidFill>
                <a:effectLst/>
                <a:latin typeface="+mn-lt"/>
                <a:ea typeface="+mn-ea"/>
                <a:cs typeface="+mn-cs"/>
              </a:rPr>
              <a:t>They would then rank the 4 systems (3 correction and 1 uncorrected) in terms of preference and also rate each system on a 5 point scale across 5 criteria:</a:t>
            </a:r>
          </a:p>
          <a:p>
            <a:r>
              <a:rPr lang="en-US" sz="1200" kern="1200" dirty="0">
                <a:solidFill>
                  <a:schemeClr val="tx1"/>
                </a:solidFill>
                <a:effectLst/>
                <a:latin typeface="+mn-lt"/>
                <a:ea typeface="+mn-ea"/>
                <a:cs typeface="+mn-cs"/>
              </a:rPr>
              <a:t> Brightness, Bass Balance, Left-Right Balance, Stereo Width, and Clarity</a:t>
            </a:r>
          </a:p>
        </p:txBody>
      </p:sp>
      <p:sp>
        <p:nvSpPr>
          <p:cNvPr id="4" name="Slide Number Placeholder 3"/>
          <p:cNvSpPr>
            <a:spLocks noGrp="1"/>
          </p:cNvSpPr>
          <p:nvPr>
            <p:ph type="sldNum" sz="quarter" idx="5"/>
          </p:nvPr>
        </p:nvSpPr>
        <p:spPr/>
        <p:txBody>
          <a:bodyPr/>
          <a:lstStyle/>
          <a:p>
            <a:fld id="{A54C56A5-32D4-1F48-89D0-3B0ABACB780B}" type="slidenum">
              <a:rPr lang="en-US" smtClean="0"/>
              <a:t>9</a:t>
            </a:fld>
            <a:endParaRPr lang="en-US"/>
          </a:p>
        </p:txBody>
      </p:sp>
    </p:spTree>
    <p:extLst>
      <p:ext uri="{BB962C8B-B14F-4D97-AF65-F5344CB8AC3E}">
        <p14:creationId xmlns:p14="http://schemas.microsoft.com/office/powerpoint/2010/main" val="3314335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For my source material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*******ADVANCE******ADVANCE******ADVANCE******ADVANCE******ADVANCE</a:t>
            </a:r>
            <a:endParaRPr lang="en-US" dirty="0"/>
          </a:p>
          <a:p>
            <a:r>
              <a:rPr lang="en-US" dirty="0"/>
              <a:t>For the objective component I used a 1 second long 15Hz to 20KHz, dual Mono Sine Sweep which I played back and recorded in each room and deconvolved with the original sweep to get my impulse responses</a:t>
            </a:r>
          </a:p>
          <a:p>
            <a:endParaRPr lang="en-US" dirty="0"/>
          </a:p>
          <a:p>
            <a:endParaRPr lang="en-US" dirty="0"/>
          </a:p>
        </p:txBody>
      </p:sp>
      <p:sp>
        <p:nvSpPr>
          <p:cNvPr id="4" name="Slide Number Placeholder 3"/>
          <p:cNvSpPr>
            <a:spLocks noGrp="1"/>
          </p:cNvSpPr>
          <p:nvPr>
            <p:ph type="sldNum" sz="quarter" idx="5"/>
          </p:nvPr>
        </p:nvSpPr>
        <p:spPr/>
        <p:txBody>
          <a:bodyPr/>
          <a:lstStyle/>
          <a:p>
            <a:fld id="{A54C56A5-32D4-1F48-89D0-3B0ABACB780B}" type="slidenum">
              <a:rPr lang="en-US" smtClean="0"/>
              <a:t>10</a:t>
            </a:fld>
            <a:endParaRPr lang="en-US"/>
          </a:p>
        </p:txBody>
      </p:sp>
    </p:spTree>
    <p:extLst>
      <p:ext uri="{BB962C8B-B14F-4D97-AF65-F5344CB8AC3E}">
        <p14:creationId xmlns:p14="http://schemas.microsoft.com/office/powerpoint/2010/main" val="14008392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5/11/21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5/11/21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5/11/21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5/11/21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5/11/21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5/11/21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5/11/21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5/11/21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5/11/21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5/11/21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5/11/21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5/11/21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video" Target="../media/media1.mov"/><Relationship Id="rId2" Type="http://schemas.microsoft.com/office/2007/relationships/media" Target="../media/media1.mov"/><Relationship Id="rId1" Type="http://schemas.openxmlformats.org/officeDocument/2006/relationships/tags" Target="../tags/tag2.xml"/><Relationship Id="rId6" Type="http://schemas.openxmlformats.org/officeDocument/2006/relationships/image" Target="../media/image19.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9A30-7773-7048-8988-8E52317B8DEB}"/>
              </a:ext>
            </a:extLst>
          </p:cNvPr>
          <p:cNvSpPr>
            <a:spLocks noGrp="1"/>
          </p:cNvSpPr>
          <p:nvPr>
            <p:ph type="ctrTitle"/>
          </p:nvPr>
        </p:nvSpPr>
        <p:spPr/>
        <p:txBody>
          <a:bodyPr/>
          <a:lstStyle/>
          <a:p>
            <a:r>
              <a:rPr lang="en-US" dirty="0"/>
              <a:t>DIGITAL CORRECTION IN SMALL ROOMS</a:t>
            </a:r>
          </a:p>
        </p:txBody>
      </p:sp>
      <p:sp>
        <p:nvSpPr>
          <p:cNvPr id="3" name="Subtitle 2">
            <a:extLst>
              <a:ext uri="{FF2B5EF4-FFF2-40B4-BE49-F238E27FC236}">
                <a16:creationId xmlns:a16="http://schemas.microsoft.com/office/drawing/2014/main" id="{CD85921A-3DC1-2A4A-A455-488298057000}"/>
              </a:ext>
            </a:extLst>
          </p:cNvPr>
          <p:cNvSpPr>
            <a:spLocks noGrp="1"/>
          </p:cNvSpPr>
          <p:nvPr>
            <p:ph type="subTitle" idx="1"/>
          </p:nvPr>
        </p:nvSpPr>
        <p:spPr/>
        <p:txBody>
          <a:bodyPr/>
          <a:lstStyle/>
          <a:p>
            <a:r>
              <a:rPr lang="en-US" dirty="0"/>
              <a:t>A Perceptual Study Evaluating 3 Small Critical-Listening Room Calibration Systems</a:t>
            </a:r>
          </a:p>
        </p:txBody>
      </p:sp>
    </p:spTree>
    <p:extLst>
      <p:ext uri="{BB962C8B-B14F-4D97-AF65-F5344CB8AC3E}">
        <p14:creationId xmlns:p14="http://schemas.microsoft.com/office/powerpoint/2010/main" val="2565199432"/>
      </p:ext>
    </p:extLst>
  </p:cSld>
  <p:clrMapOvr>
    <a:masterClrMapping/>
  </p:clrMapOvr>
  <mc:AlternateContent xmlns:mc="http://schemas.openxmlformats.org/markup-compatibility/2006" xmlns:p14="http://schemas.microsoft.com/office/powerpoint/2010/main">
    <mc:Choice Requires="p14">
      <p:transition p14:dur="0" advTm="9321"/>
    </mc:Choice>
    <mc:Fallback xmlns="">
      <p:transition advTm="932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5BB3-45EF-4641-889F-1BE884832741}"/>
              </a:ext>
            </a:extLst>
          </p:cNvPr>
          <p:cNvSpPr>
            <a:spLocks noGrp="1"/>
          </p:cNvSpPr>
          <p:nvPr>
            <p:ph type="title"/>
          </p:nvPr>
        </p:nvSpPr>
        <p:spPr/>
        <p:txBody>
          <a:bodyPr/>
          <a:lstStyle/>
          <a:p>
            <a:r>
              <a:rPr lang="en-US" dirty="0"/>
              <a:t>Source Material</a:t>
            </a:r>
          </a:p>
        </p:txBody>
      </p:sp>
      <p:sp>
        <p:nvSpPr>
          <p:cNvPr id="3" name="Content Placeholder 2">
            <a:extLst>
              <a:ext uri="{FF2B5EF4-FFF2-40B4-BE49-F238E27FC236}">
                <a16:creationId xmlns:a16="http://schemas.microsoft.com/office/drawing/2014/main" id="{D4D32A36-8E1D-A94E-956D-412042054100}"/>
              </a:ext>
            </a:extLst>
          </p:cNvPr>
          <p:cNvSpPr>
            <a:spLocks noGrp="1"/>
          </p:cNvSpPr>
          <p:nvPr>
            <p:ph idx="1"/>
          </p:nvPr>
        </p:nvSpPr>
        <p:spPr>
          <a:xfrm>
            <a:off x="680321" y="2396837"/>
            <a:ext cx="9613861" cy="4156362"/>
          </a:xfrm>
        </p:spPr>
        <p:txBody>
          <a:bodyPr>
            <a:normAutofit/>
          </a:bodyPr>
          <a:lstStyle/>
          <a:p>
            <a:r>
              <a:rPr lang="en-US" dirty="0"/>
              <a:t>Sine Sweep for collecting Impulse Responses</a:t>
            </a:r>
          </a:p>
          <a:p>
            <a:pPr lvl="1"/>
            <a:r>
              <a:rPr lang="en-US" dirty="0"/>
              <a:t>1 Second Long</a:t>
            </a:r>
          </a:p>
          <a:p>
            <a:pPr lvl="1"/>
            <a:r>
              <a:rPr lang="en-US" dirty="0"/>
              <a:t>15 Hz to 20 KHz</a:t>
            </a:r>
          </a:p>
          <a:p>
            <a:pPr lvl="1"/>
            <a:r>
              <a:rPr lang="en-US" dirty="0"/>
              <a:t>Dual Mono</a:t>
            </a:r>
          </a:p>
          <a:p>
            <a:pPr lvl="1"/>
            <a:r>
              <a:rPr lang="en-US" dirty="0"/>
              <a:t>Recorded sweep was deconvolved with the original to get the impulse response</a:t>
            </a:r>
          </a:p>
          <a:p>
            <a:pPr lvl="1"/>
            <a:endParaRPr lang="en-US" dirty="0"/>
          </a:p>
        </p:txBody>
      </p:sp>
    </p:spTree>
    <p:extLst>
      <p:ext uri="{BB962C8B-B14F-4D97-AF65-F5344CB8AC3E}">
        <p14:creationId xmlns:p14="http://schemas.microsoft.com/office/powerpoint/2010/main" val="3262192795"/>
      </p:ext>
    </p:extLst>
  </p:cSld>
  <p:clrMapOvr>
    <a:masterClrMapping/>
  </p:clrMapOvr>
  <p:transition spd="slow" advTm="32824">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5BB3-45EF-4641-889F-1BE884832741}"/>
              </a:ext>
            </a:extLst>
          </p:cNvPr>
          <p:cNvSpPr>
            <a:spLocks noGrp="1"/>
          </p:cNvSpPr>
          <p:nvPr>
            <p:ph type="title"/>
          </p:nvPr>
        </p:nvSpPr>
        <p:spPr/>
        <p:txBody>
          <a:bodyPr/>
          <a:lstStyle/>
          <a:p>
            <a:r>
              <a:rPr lang="en-US" dirty="0"/>
              <a:t>Source Material</a:t>
            </a:r>
          </a:p>
        </p:txBody>
      </p:sp>
      <p:sp>
        <p:nvSpPr>
          <p:cNvPr id="3" name="Content Placeholder 2">
            <a:extLst>
              <a:ext uri="{FF2B5EF4-FFF2-40B4-BE49-F238E27FC236}">
                <a16:creationId xmlns:a16="http://schemas.microsoft.com/office/drawing/2014/main" id="{D4D32A36-8E1D-A94E-956D-412042054100}"/>
              </a:ext>
            </a:extLst>
          </p:cNvPr>
          <p:cNvSpPr>
            <a:spLocks noGrp="1"/>
          </p:cNvSpPr>
          <p:nvPr>
            <p:ph idx="1"/>
          </p:nvPr>
        </p:nvSpPr>
        <p:spPr>
          <a:xfrm>
            <a:off x="680321" y="2396837"/>
            <a:ext cx="9613861" cy="570498"/>
          </a:xfrm>
        </p:spPr>
        <p:txBody>
          <a:bodyPr>
            <a:normAutofit/>
          </a:bodyPr>
          <a:lstStyle/>
          <a:p>
            <a:pPr lvl="1"/>
            <a:r>
              <a:rPr lang="en-US" dirty="0"/>
              <a:t>3 Songs</a:t>
            </a:r>
            <a:endParaRPr lang="en-US" i="1" dirty="0"/>
          </a:p>
        </p:txBody>
      </p:sp>
      <p:pic>
        <p:nvPicPr>
          <p:cNvPr id="6" name="Picture 5">
            <a:extLst>
              <a:ext uri="{FF2B5EF4-FFF2-40B4-BE49-F238E27FC236}">
                <a16:creationId xmlns:a16="http://schemas.microsoft.com/office/drawing/2014/main" id="{0659FB06-B4C6-EE4D-8A5E-0B9CBC447C06}"/>
              </a:ext>
            </a:extLst>
          </p:cNvPr>
          <p:cNvPicPr>
            <a:picLocks noChangeAspect="1"/>
          </p:cNvPicPr>
          <p:nvPr/>
        </p:nvPicPr>
        <p:blipFill>
          <a:blip r:embed="rId3"/>
          <a:srcRect/>
          <a:stretch/>
        </p:blipFill>
        <p:spPr>
          <a:xfrm>
            <a:off x="626710" y="3631250"/>
            <a:ext cx="2743200" cy="2715768"/>
          </a:xfrm>
          <a:prstGeom prst="rect">
            <a:avLst/>
          </a:prstGeom>
        </p:spPr>
      </p:pic>
      <p:sp>
        <p:nvSpPr>
          <p:cNvPr id="10" name="TextBox 9">
            <a:extLst>
              <a:ext uri="{FF2B5EF4-FFF2-40B4-BE49-F238E27FC236}">
                <a16:creationId xmlns:a16="http://schemas.microsoft.com/office/drawing/2014/main" id="{8AD20989-2871-FB4D-A9E5-207F36747772}"/>
              </a:ext>
            </a:extLst>
          </p:cNvPr>
          <p:cNvSpPr txBox="1"/>
          <p:nvPr/>
        </p:nvSpPr>
        <p:spPr>
          <a:xfrm>
            <a:off x="169510" y="3256874"/>
            <a:ext cx="3657599" cy="369332"/>
          </a:xfrm>
          <a:prstGeom prst="rect">
            <a:avLst/>
          </a:prstGeom>
          <a:noFill/>
        </p:spPr>
        <p:txBody>
          <a:bodyPr wrap="square" rtlCol="0">
            <a:spAutoFit/>
          </a:bodyPr>
          <a:lstStyle/>
          <a:p>
            <a:pPr algn="ctr"/>
            <a:r>
              <a:rPr lang="en-US" dirty="0"/>
              <a:t>Bird on a Wire</a:t>
            </a:r>
          </a:p>
        </p:txBody>
      </p:sp>
      <p:pic>
        <p:nvPicPr>
          <p:cNvPr id="4" name="Picture 3">
            <a:extLst>
              <a:ext uri="{FF2B5EF4-FFF2-40B4-BE49-F238E27FC236}">
                <a16:creationId xmlns:a16="http://schemas.microsoft.com/office/drawing/2014/main" id="{4C917075-155F-A740-9C24-C811005DE6C9}"/>
              </a:ext>
            </a:extLst>
          </p:cNvPr>
          <p:cNvPicPr>
            <a:picLocks noChangeAspect="1"/>
          </p:cNvPicPr>
          <p:nvPr/>
        </p:nvPicPr>
        <p:blipFill>
          <a:blip r:embed="rId4"/>
          <a:srcRect/>
          <a:stretch/>
        </p:blipFill>
        <p:spPr>
          <a:xfrm>
            <a:off x="4724399" y="3626206"/>
            <a:ext cx="2743200" cy="2743200"/>
          </a:xfrm>
          <a:prstGeom prst="rect">
            <a:avLst/>
          </a:prstGeom>
        </p:spPr>
      </p:pic>
      <p:sp>
        <p:nvSpPr>
          <p:cNvPr id="11" name="TextBox 10">
            <a:extLst>
              <a:ext uri="{FF2B5EF4-FFF2-40B4-BE49-F238E27FC236}">
                <a16:creationId xmlns:a16="http://schemas.microsoft.com/office/drawing/2014/main" id="{A375002D-F4CE-2E4F-8A18-64DC3E87F293}"/>
              </a:ext>
            </a:extLst>
          </p:cNvPr>
          <p:cNvSpPr txBox="1"/>
          <p:nvPr/>
        </p:nvSpPr>
        <p:spPr>
          <a:xfrm>
            <a:off x="4267198" y="3256874"/>
            <a:ext cx="3657599" cy="369332"/>
          </a:xfrm>
          <a:prstGeom prst="rect">
            <a:avLst/>
          </a:prstGeom>
          <a:noFill/>
        </p:spPr>
        <p:txBody>
          <a:bodyPr wrap="square" rtlCol="0">
            <a:spAutoFit/>
          </a:bodyPr>
          <a:lstStyle/>
          <a:p>
            <a:pPr algn="ctr"/>
            <a:r>
              <a:rPr lang="en-US" dirty="0"/>
              <a:t>Mr. Brightside</a:t>
            </a:r>
          </a:p>
        </p:txBody>
      </p:sp>
      <p:pic>
        <p:nvPicPr>
          <p:cNvPr id="5" name="Picture 4">
            <a:extLst>
              <a:ext uri="{FF2B5EF4-FFF2-40B4-BE49-F238E27FC236}">
                <a16:creationId xmlns:a16="http://schemas.microsoft.com/office/drawing/2014/main" id="{9231A4F1-10EE-1C41-9597-6C6611D76F9A}"/>
              </a:ext>
            </a:extLst>
          </p:cNvPr>
          <p:cNvPicPr>
            <a:picLocks noChangeAspect="1"/>
          </p:cNvPicPr>
          <p:nvPr/>
        </p:nvPicPr>
        <p:blipFill>
          <a:blip r:embed="rId5"/>
          <a:srcRect/>
          <a:stretch/>
        </p:blipFill>
        <p:spPr>
          <a:xfrm>
            <a:off x="8822089" y="3626206"/>
            <a:ext cx="2743200" cy="2743200"/>
          </a:xfrm>
          <a:prstGeom prst="rect">
            <a:avLst/>
          </a:prstGeom>
        </p:spPr>
      </p:pic>
      <p:sp>
        <p:nvSpPr>
          <p:cNvPr id="12" name="TextBox 11">
            <a:extLst>
              <a:ext uri="{FF2B5EF4-FFF2-40B4-BE49-F238E27FC236}">
                <a16:creationId xmlns:a16="http://schemas.microsoft.com/office/drawing/2014/main" id="{6E15EC82-B945-D74C-BDEC-5DC62E057F3F}"/>
              </a:ext>
            </a:extLst>
          </p:cNvPr>
          <p:cNvSpPr txBox="1"/>
          <p:nvPr/>
        </p:nvSpPr>
        <p:spPr>
          <a:xfrm>
            <a:off x="8364885" y="3244334"/>
            <a:ext cx="3657599" cy="369332"/>
          </a:xfrm>
          <a:prstGeom prst="rect">
            <a:avLst/>
          </a:prstGeom>
          <a:noFill/>
        </p:spPr>
        <p:txBody>
          <a:bodyPr wrap="square" rtlCol="0">
            <a:spAutoFit/>
          </a:bodyPr>
          <a:lstStyle/>
          <a:p>
            <a:pPr algn="ctr"/>
            <a:r>
              <a:rPr lang="en-US" dirty="0"/>
              <a:t>LOYALTY.</a:t>
            </a:r>
          </a:p>
        </p:txBody>
      </p:sp>
    </p:spTree>
    <p:extLst>
      <p:ext uri="{BB962C8B-B14F-4D97-AF65-F5344CB8AC3E}">
        <p14:creationId xmlns:p14="http://schemas.microsoft.com/office/powerpoint/2010/main" val="4218408764"/>
      </p:ext>
    </p:extLst>
  </p:cSld>
  <p:clrMapOvr>
    <a:masterClrMapping/>
  </p:clrMapOvr>
  <p:transition spd="slow" advTm="28767">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ssolve">
                                      <p:cBhvr>
                                        <p:cTn id="15" dur="500"/>
                                        <p:tgtEl>
                                          <p:spTgt spid="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5BB3-45EF-4641-889F-1BE884832741}"/>
              </a:ext>
            </a:extLst>
          </p:cNvPr>
          <p:cNvSpPr>
            <a:spLocks noGrp="1"/>
          </p:cNvSpPr>
          <p:nvPr>
            <p:ph type="title"/>
          </p:nvPr>
        </p:nvSpPr>
        <p:spPr/>
        <p:txBody>
          <a:bodyPr/>
          <a:lstStyle/>
          <a:p>
            <a:r>
              <a:rPr lang="en-US" dirty="0"/>
              <a:t>Components</a:t>
            </a:r>
          </a:p>
        </p:txBody>
      </p:sp>
      <p:sp>
        <p:nvSpPr>
          <p:cNvPr id="3" name="Content Placeholder 2">
            <a:extLst>
              <a:ext uri="{FF2B5EF4-FFF2-40B4-BE49-F238E27FC236}">
                <a16:creationId xmlns:a16="http://schemas.microsoft.com/office/drawing/2014/main" id="{D4D32A36-8E1D-A94E-956D-412042054100}"/>
              </a:ext>
            </a:extLst>
          </p:cNvPr>
          <p:cNvSpPr>
            <a:spLocks noGrp="1"/>
          </p:cNvSpPr>
          <p:nvPr>
            <p:ph idx="1"/>
          </p:nvPr>
        </p:nvSpPr>
        <p:spPr>
          <a:xfrm>
            <a:off x="680321" y="2396837"/>
            <a:ext cx="9613861" cy="570498"/>
          </a:xfrm>
        </p:spPr>
        <p:txBody>
          <a:bodyPr>
            <a:normAutofit/>
          </a:bodyPr>
          <a:lstStyle/>
          <a:p>
            <a:r>
              <a:rPr lang="en-US" dirty="0"/>
              <a:t>3 Rooms</a:t>
            </a:r>
          </a:p>
          <a:p>
            <a:pPr marL="457200" lvl="1" indent="0">
              <a:buNone/>
            </a:pPr>
            <a:endParaRPr lang="en-US" dirty="0"/>
          </a:p>
        </p:txBody>
      </p:sp>
      <p:grpSp>
        <p:nvGrpSpPr>
          <p:cNvPr id="13" name="Group 12">
            <a:extLst>
              <a:ext uri="{FF2B5EF4-FFF2-40B4-BE49-F238E27FC236}">
                <a16:creationId xmlns:a16="http://schemas.microsoft.com/office/drawing/2014/main" id="{818E4491-7FCF-594B-94B0-951062796204}"/>
              </a:ext>
            </a:extLst>
          </p:cNvPr>
          <p:cNvGrpSpPr/>
          <p:nvPr/>
        </p:nvGrpSpPr>
        <p:grpSpPr>
          <a:xfrm>
            <a:off x="169510" y="3256874"/>
            <a:ext cx="3657600" cy="3103860"/>
            <a:chOff x="169510" y="3256874"/>
            <a:chExt cx="3657600" cy="3103860"/>
          </a:xfrm>
        </p:grpSpPr>
        <p:pic>
          <p:nvPicPr>
            <p:cNvPr id="6" name="Picture 5" descr="A picture containing text, wall, indoor, desk&#10;&#10;Description automatically generated">
              <a:extLst>
                <a:ext uri="{FF2B5EF4-FFF2-40B4-BE49-F238E27FC236}">
                  <a16:creationId xmlns:a16="http://schemas.microsoft.com/office/drawing/2014/main" id="{0659FB06-B4C6-EE4D-8A5E-0B9CBC447C06}"/>
                </a:ext>
              </a:extLst>
            </p:cNvPr>
            <p:cNvPicPr>
              <a:picLocks noChangeAspect="1"/>
            </p:cNvPicPr>
            <p:nvPr/>
          </p:nvPicPr>
          <p:blipFill>
            <a:blip r:embed="rId3"/>
            <a:stretch>
              <a:fillRect/>
            </a:stretch>
          </p:blipFill>
          <p:spPr>
            <a:xfrm>
              <a:off x="169511" y="3617534"/>
              <a:ext cx="3657599" cy="2743200"/>
            </a:xfrm>
            <a:prstGeom prst="rect">
              <a:avLst/>
            </a:prstGeom>
          </p:spPr>
        </p:pic>
        <p:sp>
          <p:nvSpPr>
            <p:cNvPr id="10" name="TextBox 9">
              <a:extLst>
                <a:ext uri="{FF2B5EF4-FFF2-40B4-BE49-F238E27FC236}">
                  <a16:creationId xmlns:a16="http://schemas.microsoft.com/office/drawing/2014/main" id="{8AD20989-2871-FB4D-A9E5-207F36747772}"/>
                </a:ext>
              </a:extLst>
            </p:cNvPr>
            <p:cNvSpPr txBox="1"/>
            <p:nvPr/>
          </p:nvSpPr>
          <p:spPr>
            <a:xfrm>
              <a:off x="169510" y="3256874"/>
              <a:ext cx="3657599" cy="369332"/>
            </a:xfrm>
            <a:prstGeom prst="rect">
              <a:avLst/>
            </a:prstGeom>
            <a:noFill/>
          </p:spPr>
          <p:txBody>
            <a:bodyPr wrap="square" rtlCol="0">
              <a:spAutoFit/>
            </a:bodyPr>
            <a:lstStyle/>
            <a:p>
              <a:pPr algn="ctr"/>
              <a:r>
                <a:rPr lang="en-US" dirty="0"/>
                <a:t>Immersive Audio Research Lab </a:t>
              </a:r>
            </a:p>
          </p:txBody>
        </p:sp>
      </p:grpSp>
      <p:grpSp>
        <p:nvGrpSpPr>
          <p:cNvPr id="14" name="Group 13">
            <a:extLst>
              <a:ext uri="{FF2B5EF4-FFF2-40B4-BE49-F238E27FC236}">
                <a16:creationId xmlns:a16="http://schemas.microsoft.com/office/drawing/2014/main" id="{D9133381-A502-E444-AE20-2D66E432D06D}"/>
              </a:ext>
            </a:extLst>
          </p:cNvPr>
          <p:cNvGrpSpPr/>
          <p:nvPr/>
        </p:nvGrpSpPr>
        <p:grpSpPr>
          <a:xfrm>
            <a:off x="4267198" y="3256874"/>
            <a:ext cx="3657602" cy="3112532"/>
            <a:chOff x="4267198" y="3256874"/>
            <a:chExt cx="3657602" cy="3112532"/>
          </a:xfrm>
        </p:grpSpPr>
        <p:pic>
          <p:nvPicPr>
            <p:cNvPr id="4" name="Picture 3" descr="A picture containing indoor, desk, electronics, office&#10;&#10;Description automatically generated">
              <a:extLst>
                <a:ext uri="{FF2B5EF4-FFF2-40B4-BE49-F238E27FC236}">
                  <a16:creationId xmlns:a16="http://schemas.microsoft.com/office/drawing/2014/main" id="{4C917075-155F-A740-9C24-C811005DE6C9}"/>
                </a:ext>
              </a:extLst>
            </p:cNvPr>
            <p:cNvPicPr>
              <a:picLocks noChangeAspect="1"/>
            </p:cNvPicPr>
            <p:nvPr/>
          </p:nvPicPr>
          <p:blipFill>
            <a:blip r:embed="rId4"/>
            <a:stretch>
              <a:fillRect/>
            </a:stretch>
          </p:blipFill>
          <p:spPr>
            <a:xfrm>
              <a:off x="4267199" y="3626206"/>
              <a:ext cx="3657601" cy="2743200"/>
            </a:xfrm>
            <a:prstGeom prst="rect">
              <a:avLst/>
            </a:prstGeom>
          </p:spPr>
        </p:pic>
        <p:sp>
          <p:nvSpPr>
            <p:cNvPr id="11" name="TextBox 10">
              <a:extLst>
                <a:ext uri="{FF2B5EF4-FFF2-40B4-BE49-F238E27FC236}">
                  <a16:creationId xmlns:a16="http://schemas.microsoft.com/office/drawing/2014/main" id="{A375002D-F4CE-2E4F-8A18-64DC3E87F293}"/>
                </a:ext>
              </a:extLst>
            </p:cNvPr>
            <p:cNvSpPr txBox="1"/>
            <p:nvPr/>
          </p:nvSpPr>
          <p:spPr>
            <a:xfrm>
              <a:off x="4267198" y="3256874"/>
              <a:ext cx="3657599" cy="369332"/>
            </a:xfrm>
            <a:prstGeom prst="rect">
              <a:avLst/>
            </a:prstGeom>
            <a:noFill/>
          </p:spPr>
          <p:txBody>
            <a:bodyPr wrap="square" rtlCol="0">
              <a:spAutoFit/>
            </a:bodyPr>
            <a:lstStyle/>
            <a:p>
              <a:pPr algn="ctr"/>
              <a:r>
                <a:rPr lang="en-US" dirty="0"/>
                <a:t>Edit Suite 4</a:t>
              </a:r>
            </a:p>
          </p:txBody>
        </p:sp>
      </p:grpSp>
      <p:grpSp>
        <p:nvGrpSpPr>
          <p:cNvPr id="15" name="Group 14">
            <a:extLst>
              <a:ext uri="{FF2B5EF4-FFF2-40B4-BE49-F238E27FC236}">
                <a16:creationId xmlns:a16="http://schemas.microsoft.com/office/drawing/2014/main" id="{04A35796-F4AC-8142-8A16-44F76324540E}"/>
              </a:ext>
            </a:extLst>
          </p:cNvPr>
          <p:cNvGrpSpPr/>
          <p:nvPr/>
        </p:nvGrpSpPr>
        <p:grpSpPr>
          <a:xfrm>
            <a:off x="8364885" y="3244334"/>
            <a:ext cx="3657604" cy="3125072"/>
            <a:chOff x="8364885" y="3244334"/>
            <a:chExt cx="3657604" cy="3125072"/>
          </a:xfrm>
        </p:grpSpPr>
        <p:pic>
          <p:nvPicPr>
            <p:cNvPr id="5" name="Picture 4" descr="A picture containing text, indoor, wall, floor&#10;&#10;Description automatically generated">
              <a:extLst>
                <a:ext uri="{FF2B5EF4-FFF2-40B4-BE49-F238E27FC236}">
                  <a16:creationId xmlns:a16="http://schemas.microsoft.com/office/drawing/2014/main" id="{9231A4F1-10EE-1C41-9597-6C6611D76F9A}"/>
                </a:ext>
              </a:extLst>
            </p:cNvPr>
            <p:cNvPicPr>
              <a:picLocks noChangeAspect="1"/>
            </p:cNvPicPr>
            <p:nvPr/>
          </p:nvPicPr>
          <p:blipFill>
            <a:blip r:embed="rId5"/>
            <a:stretch>
              <a:fillRect/>
            </a:stretch>
          </p:blipFill>
          <p:spPr>
            <a:xfrm>
              <a:off x="8364889" y="3626206"/>
              <a:ext cx="3657600" cy="2743200"/>
            </a:xfrm>
            <a:prstGeom prst="rect">
              <a:avLst/>
            </a:prstGeom>
          </p:spPr>
        </p:pic>
        <p:sp>
          <p:nvSpPr>
            <p:cNvPr id="12" name="TextBox 11">
              <a:extLst>
                <a:ext uri="{FF2B5EF4-FFF2-40B4-BE49-F238E27FC236}">
                  <a16:creationId xmlns:a16="http://schemas.microsoft.com/office/drawing/2014/main" id="{6E15EC82-B945-D74C-BDEC-5DC62E057F3F}"/>
                </a:ext>
              </a:extLst>
            </p:cNvPr>
            <p:cNvSpPr txBox="1"/>
            <p:nvPr/>
          </p:nvSpPr>
          <p:spPr>
            <a:xfrm>
              <a:off x="8364885" y="3244334"/>
              <a:ext cx="3657599" cy="369332"/>
            </a:xfrm>
            <a:prstGeom prst="rect">
              <a:avLst/>
            </a:prstGeom>
            <a:noFill/>
          </p:spPr>
          <p:txBody>
            <a:bodyPr wrap="square" rtlCol="0">
              <a:spAutoFit/>
            </a:bodyPr>
            <a:lstStyle/>
            <a:p>
              <a:pPr algn="ctr"/>
              <a:r>
                <a:rPr lang="en-US" dirty="0"/>
                <a:t>Production Suite B</a:t>
              </a:r>
            </a:p>
          </p:txBody>
        </p:sp>
      </p:grpSp>
    </p:spTree>
    <p:extLst>
      <p:ext uri="{BB962C8B-B14F-4D97-AF65-F5344CB8AC3E}">
        <p14:creationId xmlns:p14="http://schemas.microsoft.com/office/powerpoint/2010/main" val="4077330339"/>
      </p:ext>
    </p:extLst>
  </p:cSld>
  <p:clrMapOvr>
    <a:masterClrMapping/>
  </p:clrMapOvr>
  <p:transition spd="slow" advTm="28767">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5BB3-45EF-4641-889F-1BE884832741}"/>
              </a:ext>
            </a:extLst>
          </p:cNvPr>
          <p:cNvSpPr>
            <a:spLocks noGrp="1"/>
          </p:cNvSpPr>
          <p:nvPr>
            <p:ph type="title"/>
          </p:nvPr>
        </p:nvSpPr>
        <p:spPr/>
        <p:txBody>
          <a:bodyPr/>
          <a:lstStyle/>
          <a:p>
            <a:r>
              <a:rPr lang="en-US" dirty="0"/>
              <a:t>Correction Systems</a:t>
            </a:r>
          </a:p>
        </p:txBody>
      </p:sp>
      <p:sp>
        <p:nvSpPr>
          <p:cNvPr id="3" name="Content Placeholder 2">
            <a:extLst>
              <a:ext uri="{FF2B5EF4-FFF2-40B4-BE49-F238E27FC236}">
                <a16:creationId xmlns:a16="http://schemas.microsoft.com/office/drawing/2014/main" id="{D4D32A36-8E1D-A94E-956D-412042054100}"/>
              </a:ext>
            </a:extLst>
          </p:cNvPr>
          <p:cNvSpPr>
            <a:spLocks noGrp="1"/>
          </p:cNvSpPr>
          <p:nvPr>
            <p:ph idx="1"/>
          </p:nvPr>
        </p:nvSpPr>
        <p:spPr>
          <a:xfrm>
            <a:off x="680321" y="2396837"/>
            <a:ext cx="9613861" cy="570498"/>
          </a:xfrm>
        </p:spPr>
        <p:txBody>
          <a:bodyPr>
            <a:normAutofit/>
          </a:bodyPr>
          <a:lstStyle/>
          <a:p>
            <a:r>
              <a:rPr lang="en-US" dirty="0"/>
              <a:t>3 Correction systems (and uncorrected room response)</a:t>
            </a:r>
          </a:p>
        </p:txBody>
      </p:sp>
      <p:pic>
        <p:nvPicPr>
          <p:cNvPr id="6" name="Picture 5">
            <a:extLst>
              <a:ext uri="{FF2B5EF4-FFF2-40B4-BE49-F238E27FC236}">
                <a16:creationId xmlns:a16="http://schemas.microsoft.com/office/drawing/2014/main" id="{0659FB06-B4C6-EE4D-8A5E-0B9CBC447C06}"/>
              </a:ext>
            </a:extLst>
          </p:cNvPr>
          <p:cNvPicPr>
            <a:picLocks noChangeAspect="1"/>
          </p:cNvPicPr>
          <p:nvPr/>
        </p:nvPicPr>
        <p:blipFill>
          <a:blip r:embed="rId3"/>
          <a:srcRect/>
          <a:stretch/>
        </p:blipFill>
        <p:spPr>
          <a:xfrm>
            <a:off x="626710" y="3617534"/>
            <a:ext cx="2743200" cy="2743200"/>
          </a:xfrm>
          <a:prstGeom prst="rect">
            <a:avLst/>
          </a:prstGeom>
        </p:spPr>
      </p:pic>
      <p:sp>
        <p:nvSpPr>
          <p:cNvPr id="10" name="TextBox 9">
            <a:extLst>
              <a:ext uri="{FF2B5EF4-FFF2-40B4-BE49-F238E27FC236}">
                <a16:creationId xmlns:a16="http://schemas.microsoft.com/office/drawing/2014/main" id="{8AD20989-2871-FB4D-A9E5-207F36747772}"/>
              </a:ext>
            </a:extLst>
          </p:cNvPr>
          <p:cNvSpPr txBox="1"/>
          <p:nvPr/>
        </p:nvSpPr>
        <p:spPr>
          <a:xfrm>
            <a:off x="169510" y="3256874"/>
            <a:ext cx="3657599" cy="369332"/>
          </a:xfrm>
          <a:prstGeom prst="rect">
            <a:avLst/>
          </a:prstGeom>
          <a:noFill/>
        </p:spPr>
        <p:txBody>
          <a:bodyPr wrap="square" rtlCol="0">
            <a:spAutoFit/>
          </a:bodyPr>
          <a:lstStyle/>
          <a:p>
            <a:pPr algn="ctr"/>
            <a:r>
              <a:rPr lang="en-US" dirty="0"/>
              <a:t>Sonarworks’ Reference 4</a:t>
            </a:r>
          </a:p>
        </p:txBody>
      </p:sp>
      <p:pic>
        <p:nvPicPr>
          <p:cNvPr id="4" name="Picture 3">
            <a:extLst>
              <a:ext uri="{FF2B5EF4-FFF2-40B4-BE49-F238E27FC236}">
                <a16:creationId xmlns:a16="http://schemas.microsoft.com/office/drawing/2014/main" id="{4C917075-155F-A740-9C24-C811005DE6C9}"/>
              </a:ext>
            </a:extLst>
          </p:cNvPr>
          <p:cNvPicPr>
            <a:picLocks noChangeAspect="1"/>
          </p:cNvPicPr>
          <p:nvPr/>
        </p:nvPicPr>
        <p:blipFill>
          <a:blip r:embed="rId4"/>
          <a:srcRect/>
          <a:stretch/>
        </p:blipFill>
        <p:spPr>
          <a:xfrm>
            <a:off x="4724399" y="3626206"/>
            <a:ext cx="2743200" cy="2743200"/>
          </a:xfrm>
          <a:prstGeom prst="rect">
            <a:avLst/>
          </a:prstGeom>
        </p:spPr>
      </p:pic>
      <p:sp>
        <p:nvSpPr>
          <p:cNvPr id="11" name="TextBox 10">
            <a:extLst>
              <a:ext uri="{FF2B5EF4-FFF2-40B4-BE49-F238E27FC236}">
                <a16:creationId xmlns:a16="http://schemas.microsoft.com/office/drawing/2014/main" id="{A375002D-F4CE-2E4F-8A18-64DC3E87F293}"/>
              </a:ext>
            </a:extLst>
          </p:cNvPr>
          <p:cNvSpPr txBox="1"/>
          <p:nvPr/>
        </p:nvSpPr>
        <p:spPr>
          <a:xfrm>
            <a:off x="4267198" y="3256874"/>
            <a:ext cx="3657599" cy="369332"/>
          </a:xfrm>
          <a:prstGeom prst="rect">
            <a:avLst/>
          </a:prstGeom>
          <a:noFill/>
        </p:spPr>
        <p:txBody>
          <a:bodyPr wrap="square" rtlCol="0">
            <a:spAutoFit/>
          </a:bodyPr>
          <a:lstStyle/>
          <a:p>
            <a:pPr algn="ctr"/>
            <a:r>
              <a:rPr lang="en-US" dirty="0"/>
              <a:t>IK Multimedia’s ARC System 3</a:t>
            </a:r>
          </a:p>
        </p:txBody>
      </p:sp>
      <p:pic>
        <p:nvPicPr>
          <p:cNvPr id="5" name="Picture 4">
            <a:extLst>
              <a:ext uri="{FF2B5EF4-FFF2-40B4-BE49-F238E27FC236}">
                <a16:creationId xmlns:a16="http://schemas.microsoft.com/office/drawing/2014/main" id="{9231A4F1-10EE-1C41-9597-6C6611D76F9A}"/>
              </a:ext>
            </a:extLst>
          </p:cNvPr>
          <p:cNvPicPr>
            <a:picLocks noChangeAspect="1"/>
          </p:cNvPicPr>
          <p:nvPr/>
        </p:nvPicPr>
        <p:blipFill>
          <a:blip r:embed="rId5"/>
          <a:srcRect/>
          <a:stretch/>
        </p:blipFill>
        <p:spPr>
          <a:xfrm>
            <a:off x="8822089" y="3626206"/>
            <a:ext cx="2743200" cy="2743200"/>
          </a:xfrm>
          <a:prstGeom prst="rect">
            <a:avLst/>
          </a:prstGeom>
        </p:spPr>
      </p:pic>
      <p:sp>
        <p:nvSpPr>
          <p:cNvPr id="12" name="TextBox 11">
            <a:extLst>
              <a:ext uri="{FF2B5EF4-FFF2-40B4-BE49-F238E27FC236}">
                <a16:creationId xmlns:a16="http://schemas.microsoft.com/office/drawing/2014/main" id="{6E15EC82-B945-D74C-BDEC-5DC62E057F3F}"/>
              </a:ext>
            </a:extLst>
          </p:cNvPr>
          <p:cNvSpPr txBox="1"/>
          <p:nvPr/>
        </p:nvSpPr>
        <p:spPr>
          <a:xfrm>
            <a:off x="8364885" y="3244334"/>
            <a:ext cx="3657599" cy="369332"/>
          </a:xfrm>
          <a:prstGeom prst="rect">
            <a:avLst/>
          </a:prstGeom>
          <a:noFill/>
        </p:spPr>
        <p:txBody>
          <a:bodyPr wrap="square" rtlCol="0">
            <a:spAutoFit/>
          </a:bodyPr>
          <a:lstStyle/>
          <a:p>
            <a:pPr algn="ctr"/>
            <a:r>
              <a:rPr lang="en-US" dirty="0"/>
              <a:t>My Own Inverse Filtering System</a:t>
            </a:r>
          </a:p>
        </p:txBody>
      </p:sp>
    </p:spTree>
    <p:extLst>
      <p:ext uri="{BB962C8B-B14F-4D97-AF65-F5344CB8AC3E}">
        <p14:creationId xmlns:p14="http://schemas.microsoft.com/office/powerpoint/2010/main" val="1094055630"/>
      </p:ext>
    </p:extLst>
  </p:cSld>
  <p:clrMapOvr>
    <a:masterClrMapping/>
  </p:clrMapOvr>
  <p:transition spd="slow" advTm="28767">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dissolve">
                                      <p:cBhvr>
                                        <p:cTn id="20" dur="500"/>
                                        <p:tgtEl>
                                          <p:spTgt spid="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dissolv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5BB3-45EF-4641-889F-1BE884832741}"/>
              </a:ext>
            </a:extLst>
          </p:cNvPr>
          <p:cNvSpPr>
            <a:spLocks noGrp="1"/>
          </p:cNvSpPr>
          <p:nvPr>
            <p:ph type="title"/>
          </p:nvPr>
        </p:nvSpPr>
        <p:spPr/>
        <p:txBody>
          <a:bodyPr/>
          <a:lstStyle/>
          <a:p>
            <a:r>
              <a:rPr lang="en-US" dirty="0"/>
              <a:t>Inverse Filtering </a:t>
            </a:r>
            <a:r>
              <a:rPr lang="en-US"/>
              <a:t>via Deconvolution</a:t>
            </a:r>
            <a:endParaRPr lang="en-US" dirty="0"/>
          </a:p>
        </p:txBody>
      </p:sp>
      <p:sp>
        <p:nvSpPr>
          <p:cNvPr id="3" name="Content Placeholder 2">
            <a:extLst>
              <a:ext uri="{FF2B5EF4-FFF2-40B4-BE49-F238E27FC236}">
                <a16:creationId xmlns:a16="http://schemas.microsoft.com/office/drawing/2014/main" id="{D4D32A36-8E1D-A94E-956D-412042054100}"/>
              </a:ext>
            </a:extLst>
          </p:cNvPr>
          <p:cNvSpPr>
            <a:spLocks noGrp="1"/>
          </p:cNvSpPr>
          <p:nvPr>
            <p:ph idx="1"/>
          </p:nvPr>
        </p:nvSpPr>
        <p:spPr>
          <a:xfrm>
            <a:off x="680321" y="2336873"/>
            <a:ext cx="9613861" cy="4077782"/>
          </a:xfrm>
        </p:spPr>
        <p:txBody>
          <a:bodyPr>
            <a:normAutofit/>
          </a:bodyPr>
          <a:lstStyle/>
          <a:p>
            <a:r>
              <a:rPr lang="en-US" dirty="0"/>
              <a:t>The response of a room can be categorized as an LTI system</a:t>
            </a:r>
          </a:p>
          <a:p>
            <a:endParaRPr lang="en-US" dirty="0"/>
          </a:p>
          <a:p>
            <a:r>
              <a:rPr lang="en-US" dirty="0"/>
              <a:t>LTI systems can be characterized as a transfer function</a:t>
            </a:r>
          </a:p>
          <a:p>
            <a:endParaRPr lang="en-US" dirty="0"/>
          </a:p>
          <a:p>
            <a:r>
              <a:rPr lang="en-US" dirty="0"/>
              <a:t>The Transfer function can be used in Convolution </a:t>
            </a:r>
            <a:r>
              <a:rPr lang="en-US" i="1" dirty="0"/>
              <a:t>or Deconvolution</a:t>
            </a:r>
            <a:endParaRPr lang="en-US" dirty="0"/>
          </a:p>
        </p:txBody>
      </p:sp>
    </p:spTree>
    <p:extLst>
      <p:ext uri="{BB962C8B-B14F-4D97-AF65-F5344CB8AC3E}">
        <p14:creationId xmlns:p14="http://schemas.microsoft.com/office/powerpoint/2010/main" val="2152617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7824">
        <p159:morph option="byObject"/>
      </p:transition>
    </mc:Choice>
    <mc:Fallback xmlns="">
      <p:transition spd="slow" advTm="7782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5BB3-45EF-4641-889F-1BE884832741}"/>
              </a:ext>
            </a:extLst>
          </p:cNvPr>
          <p:cNvSpPr>
            <a:spLocks noGrp="1"/>
          </p:cNvSpPr>
          <p:nvPr>
            <p:ph type="title"/>
          </p:nvPr>
        </p:nvSpPr>
        <p:spPr/>
        <p:txBody>
          <a:bodyPr/>
          <a:lstStyle/>
          <a:p>
            <a:r>
              <a:rPr lang="en-US" dirty="0"/>
              <a:t>A Novel Inverse Filtering system</a:t>
            </a:r>
          </a:p>
        </p:txBody>
      </p:sp>
      <p:sp>
        <p:nvSpPr>
          <p:cNvPr id="3" name="Content Placeholder 2">
            <a:extLst>
              <a:ext uri="{FF2B5EF4-FFF2-40B4-BE49-F238E27FC236}">
                <a16:creationId xmlns:a16="http://schemas.microsoft.com/office/drawing/2014/main" id="{D4D32A36-8E1D-A94E-956D-412042054100}"/>
              </a:ext>
            </a:extLst>
          </p:cNvPr>
          <p:cNvSpPr>
            <a:spLocks noGrp="1"/>
          </p:cNvSpPr>
          <p:nvPr>
            <p:ph idx="1"/>
          </p:nvPr>
        </p:nvSpPr>
        <p:spPr/>
        <p:txBody>
          <a:bodyPr>
            <a:normAutofit/>
          </a:bodyPr>
          <a:lstStyle/>
          <a:p>
            <a:r>
              <a:rPr lang="en-US" dirty="0"/>
              <a:t>Uses Filtered Deconvolution to remove spectral changes that the room will impose from the recording </a:t>
            </a:r>
            <a:r>
              <a:rPr lang="en-US" i="1" dirty="0"/>
              <a:t>before playback</a:t>
            </a:r>
          </a:p>
          <a:p>
            <a:endParaRPr lang="en-US" i="1" dirty="0"/>
          </a:p>
          <a:p>
            <a:endParaRPr lang="en-US" i="1" dirty="0"/>
          </a:p>
          <a:p>
            <a:endParaRPr lang="en-US" dirty="0"/>
          </a:p>
          <a:p>
            <a:endParaRPr lang="en-US" dirty="0"/>
          </a:p>
          <a:p>
            <a:endParaRPr lang="en-US" dirty="0"/>
          </a:p>
        </p:txBody>
      </p:sp>
      <p:pic>
        <p:nvPicPr>
          <p:cNvPr id="46" name="Picture 45" descr="A picture containing text, device, gauge&#10;&#10;Description automatically generated">
            <a:extLst>
              <a:ext uri="{FF2B5EF4-FFF2-40B4-BE49-F238E27FC236}">
                <a16:creationId xmlns:a16="http://schemas.microsoft.com/office/drawing/2014/main" id="{1148CF1C-C3B0-AF47-B4BB-4DF29CB64823}"/>
              </a:ext>
            </a:extLst>
          </p:cNvPr>
          <p:cNvPicPr>
            <a:picLocks noChangeAspect="1"/>
          </p:cNvPicPr>
          <p:nvPr/>
        </p:nvPicPr>
        <p:blipFill>
          <a:blip r:embed="rId3"/>
          <a:stretch>
            <a:fillRect/>
          </a:stretch>
        </p:blipFill>
        <p:spPr>
          <a:xfrm>
            <a:off x="3718708" y="3476866"/>
            <a:ext cx="4754583" cy="1351884"/>
          </a:xfrm>
          <a:prstGeom prst="rect">
            <a:avLst/>
          </a:prstGeom>
        </p:spPr>
      </p:pic>
      <p:pic>
        <p:nvPicPr>
          <p:cNvPr id="48" name="Picture 47" descr="Graphical user interface, text, application, chat or text message&#10;&#10;Description automatically generated">
            <a:extLst>
              <a:ext uri="{FF2B5EF4-FFF2-40B4-BE49-F238E27FC236}">
                <a16:creationId xmlns:a16="http://schemas.microsoft.com/office/drawing/2014/main" id="{DD9B1382-2BBE-2847-9AF2-F4014EE0F697}"/>
              </a:ext>
            </a:extLst>
          </p:cNvPr>
          <p:cNvPicPr>
            <a:picLocks noChangeAspect="1"/>
          </p:cNvPicPr>
          <p:nvPr/>
        </p:nvPicPr>
        <p:blipFill>
          <a:blip r:embed="rId4"/>
          <a:stretch>
            <a:fillRect/>
          </a:stretch>
        </p:blipFill>
        <p:spPr>
          <a:xfrm>
            <a:off x="2024282" y="5102966"/>
            <a:ext cx="8143436" cy="1378399"/>
          </a:xfrm>
          <a:prstGeom prst="rect">
            <a:avLst/>
          </a:prstGeom>
        </p:spPr>
      </p:pic>
    </p:spTree>
    <p:extLst>
      <p:ext uri="{BB962C8B-B14F-4D97-AF65-F5344CB8AC3E}">
        <p14:creationId xmlns:p14="http://schemas.microsoft.com/office/powerpoint/2010/main" val="3287210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8818">
        <p159:morph option="byObject"/>
      </p:transition>
    </mc:Choice>
    <mc:Fallback xmlns="">
      <p:transition spd="slow" advTm="5881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dissolv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dissolve">
                                      <p:cBhvr>
                                        <p:cTn id="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Recording Process</a:t>
            </a:r>
          </a:p>
        </p:txBody>
      </p:sp>
      <p:pic>
        <p:nvPicPr>
          <p:cNvPr id="5" name="Content Placeholder 4" descr="A computer screen capture&#10;&#10;Description automatically generated with low confidence">
            <a:extLst>
              <a:ext uri="{FF2B5EF4-FFF2-40B4-BE49-F238E27FC236}">
                <a16:creationId xmlns:a16="http://schemas.microsoft.com/office/drawing/2014/main" id="{9E7FDCD6-5163-0F4E-A4C5-EB288C085FD6}"/>
              </a:ext>
            </a:extLst>
          </p:cNvPr>
          <p:cNvPicPr>
            <a:picLocks noGrp="1" noChangeAspect="1"/>
          </p:cNvPicPr>
          <p:nvPr>
            <p:ph idx="1"/>
          </p:nvPr>
        </p:nvPicPr>
        <p:blipFill>
          <a:blip r:embed="rId3"/>
          <a:stretch>
            <a:fillRect/>
          </a:stretch>
        </p:blipFill>
        <p:spPr>
          <a:xfrm>
            <a:off x="-1" y="2115513"/>
            <a:ext cx="12210401" cy="4534672"/>
          </a:xfrm>
        </p:spPr>
      </p:pic>
      <p:sp>
        <p:nvSpPr>
          <p:cNvPr id="6" name="Rectangle 5">
            <a:extLst>
              <a:ext uri="{FF2B5EF4-FFF2-40B4-BE49-F238E27FC236}">
                <a16:creationId xmlns:a16="http://schemas.microsoft.com/office/drawing/2014/main" id="{C9522FE0-A617-2043-9B18-84EEA1278F76}"/>
              </a:ext>
            </a:extLst>
          </p:cNvPr>
          <p:cNvSpPr/>
          <p:nvPr/>
        </p:nvSpPr>
        <p:spPr>
          <a:xfrm>
            <a:off x="128789" y="3114675"/>
            <a:ext cx="11319024" cy="44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C41E05B-B104-794A-A7E8-D1CB9FC56748}"/>
              </a:ext>
            </a:extLst>
          </p:cNvPr>
          <p:cNvSpPr/>
          <p:nvPr/>
        </p:nvSpPr>
        <p:spPr>
          <a:xfrm>
            <a:off x="128789" y="3557588"/>
            <a:ext cx="11319024" cy="44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969369C-9E69-B74A-9B5A-18902D89D95B}"/>
              </a:ext>
            </a:extLst>
          </p:cNvPr>
          <p:cNvSpPr/>
          <p:nvPr/>
        </p:nvSpPr>
        <p:spPr>
          <a:xfrm>
            <a:off x="128789" y="4000501"/>
            <a:ext cx="11319024" cy="44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3A53E8-9BE6-8C4E-9DB7-455DE8536F65}"/>
              </a:ext>
            </a:extLst>
          </p:cNvPr>
          <p:cNvSpPr/>
          <p:nvPr/>
        </p:nvSpPr>
        <p:spPr>
          <a:xfrm>
            <a:off x="126001" y="4439517"/>
            <a:ext cx="11319024" cy="44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DCA77D6-F366-0D4F-B9F3-84C9781D395B}"/>
              </a:ext>
            </a:extLst>
          </p:cNvPr>
          <p:cNvSpPr/>
          <p:nvPr/>
        </p:nvSpPr>
        <p:spPr>
          <a:xfrm>
            <a:off x="126001" y="4878533"/>
            <a:ext cx="11319024" cy="44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2E4B415-B39E-F348-806E-CDADD4A511B8}"/>
              </a:ext>
            </a:extLst>
          </p:cNvPr>
          <p:cNvSpPr/>
          <p:nvPr/>
        </p:nvSpPr>
        <p:spPr>
          <a:xfrm>
            <a:off x="126001" y="5313652"/>
            <a:ext cx="11319024" cy="44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ED5C10-C7A4-4347-BCB8-219DAE2BD864}"/>
              </a:ext>
            </a:extLst>
          </p:cNvPr>
          <p:cNvSpPr/>
          <p:nvPr/>
        </p:nvSpPr>
        <p:spPr>
          <a:xfrm>
            <a:off x="126001" y="5744874"/>
            <a:ext cx="11319024" cy="44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C8F1CD-E420-754E-9EF3-4C6A8A5754E9}"/>
              </a:ext>
            </a:extLst>
          </p:cNvPr>
          <p:cNvSpPr/>
          <p:nvPr/>
        </p:nvSpPr>
        <p:spPr>
          <a:xfrm>
            <a:off x="126001" y="6187203"/>
            <a:ext cx="11319024" cy="4429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wall, indoor, floor&#10;&#10;Description automatically generated">
            <a:extLst>
              <a:ext uri="{FF2B5EF4-FFF2-40B4-BE49-F238E27FC236}">
                <a16:creationId xmlns:a16="http://schemas.microsoft.com/office/drawing/2014/main" id="{18411508-13D0-814E-96A2-8112EC27799D}"/>
              </a:ext>
            </a:extLst>
          </p:cNvPr>
          <p:cNvPicPr>
            <a:picLocks noChangeAspect="1"/>
          </p:cNvPicPr>
          <p:nvPr/>
        </p:nvPicPr>
        <p:blipFill>
          <a:blip r:embed="rId4"/>
          <a:stretch>
            <a:fillRect/>
          </a:stretch>
        </p:blipFill>
        <p:spPr>
          <a:xfrm>
            <a:off x="60960" y="3169683"/>
            <a:ext cx="4023360" cy="3017520"/>
          </a:xfrm>
          <a:prstGeom prst="rect">
            <a:avLst/>
          </a:prstGeom>
        </p:spPr>
      </p:pic>
      <p:pic>
        <p:nvPicPr>
          <p:cNvPr id="18" name="Picture 17" descr="A picture containing electronics&#10;&#10;Description automatically generated">
            <a:extLst>
              <a:ext uri="{FF2B5EF4-FFF2-40B4-BE49-F238E27FC236}">
                <a16:creationId xmlns:a16="http://schemas.microsoft.com/office/drawing/2014/main" id="{29C49635-8A18-9746-B1F9-2C8BB3BD1350}"/>
              </a:ext>
            </a:extLst>
          </p:cNvPr>
          <p:cNvPicPr>
            <a:picLocks noChangeAspect="1"/>
          </p:cNvPicPr>
          <p:nvPr/>
        </p:nvPicPr>
        <p:blipFill>
          <a:blip r:embed="rId5"/>
          <a:stretch>
            <a:fillRect/>
          </a:stretch>
        </p:blipFill>
        <p:spPr>
          <a:xfrm>
            <a:off x="8107680" y="3162268"/>
            <a:ext cx="4023360" cy="3017520"/>
          </a:xfrm>
          <a:prstGeom prst="rect">
            <a:avLst/>
          </a:prstGeom>
        </p:spPr>
      </p:pic>
      <p:pic>
        <p:nvPicPr>
          <p:cNvPr id="20" name="Picture 19" descr="A picture containing text, indoor, computer, computer&#10;&#10;Description automatically generated">
            <a:extLst>
              <a:ext uri="{FF2B5EF4-FFF2-40B4-BE49-F238E27FC236}">
                <a16:creationId xmlns:a16="http://schemas.microsoft.com/office/drawing/2014/main" id="{C686AC35-6F1E-B44D-BF75-E2F411FEF907}"/>
              </a:ext>
            </a:extLst>
          </p:cNvPr>
          <p:cNvPicPr>
            <a:picLocks noChangeAspect="1"/>
          </p:cNvPicPr>
          <p:nvPr/>
        </p:nvPicPr>
        <p:blipFill>
          <a:blip r:embed="rId6"/>
          <a:stretch>
            <a:fillRect/>
          </a:stretch>
        </p:blipFill>
        <p:spPr>
          <a:xfrm>
            <a:off x="4084320" y="3169683"/>
            <a:ext cx="4023360" cy="3017520"/>
          </a:xfrm>
          <a:prstGeom prst="rect">
            <a:avLst/>
          </a:prstGeom>
        </p:spPr>
      </p:pic>
    </p:spTree>
    <p:extLst>
      <p:ext uri="{BB962C8B-B14F-4D97-AF65-F5344CB8AC3E}">
        <p14:creationId xmlns:p14="http://schemas.microsoft.com/office/powerpoint/2010/main" val="3153398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91951">
        <p159:morph option="byObject"/>
      </p:transition>
    </mc:Choice>
    <mc:Fallback xmlns="">
      <p:transition spd="slow" advTm="9195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8"/>
                                        </p:tgtEl>
                                      </p:cBhvr>
                                    </p:animEffect>
                                    <p:set>
                                      <p:cBhvr>
                                        <p:cTn id="20" dur="1" fill="hold">
                                          <p:stCondLst>
                                            <p:cond delay="499"/>
                                          </p:stCondLst>
                                        </p:cTn>
                                        <p:tgtEl>
                                          <p:spTgt spid="8"/>
                                        </p:tgtEl>
                                        <p:attrNameLst>
                                          <p:attrName>style.visibility</p:attrName>
                                        </p:attrNameLst>
                                      </p:cBhvr>
                                      <p:to>
                                        <p:strVal val="hidden"/>
                                      </p:to>
                                    </p:set>
                                  </p:childTnLst>
                                </p:cTn>
                              </p:par>
                              <p:par>
                                <p:cTn id="21" presetID="9" presetClass="entr"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xit" presetSubtype="0" fill="hold" grpId="0" nodeType="clickEffect">
                                  <p:stCondLst>
                                    <p:cond delay="0"/>
                                  </p:stCondLst>
                                  <p:childTnLst>
                                    <p:animEffect transition="out" filter="dissolve">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grpId="1" nodeType="clickEffect">
                                  <p:stCondLst>
                                    <p:cond delay="0"/>
                                  </p:stCondLst>
                                  <p:childTnLst>
                                    <p:animEffect transition="out" filter="dissolv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9"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dissolve">
                                      <p:cBhvr>
                                        <p:cTn id="39" dur="500"/>
                                        <p:tgtEl>
                                          <p:spTgt spid="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dissolve">
                                      <p:cBhvr>
                                        <p:cTn id="45" dur="500"/>
                                        <p:tgtEl>
                                          <p:spTgt spid="1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dissolve">
                                      <p:cBhvr>
                                        <p:cTn id="48" dur="500"/>
                                        <p:tgtEl>
                                          <p:spTgt spid="9"/>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nodeType="clickEffect">
                                  <p:stCondLst>
                                    <p:cond delay="0"/>
                                  </p:stCondLst>
                                  <p:childTnLst>
                                    <p:animEffect transition="out" filter="dissolve">
                                      <p:cBhvr>
                                        <p:cTn id="52" dur="500"/>
                                        <p:tgtEl>
                                          <p:spTgt spid="5"/>
                                        </p:tgtEl>
                                      </p:cBhvr>
                                    </p:animEffect>
                                    <p:set>
                                      <p:cBhvr>
                                        <p:cTn id="53" dur="1" fill="hold">
                                          <p:stCondLst>
                                            <p:cond delay="499"/>
                                          </p:stCondLst>
                                        </p:cTn>
                                        <p:tgtEl>
                                          <p:spTgt spid="5"/>
                                        </p:tgtEl>
                                        <p:attrNameLst>
                                          <p:attrName>style.visibility</p:attrName>
                                        </p:attrNameLst>
                                      </p:cBhvr>
                                      <p:to>
                                        <p:strVal val="hidden"/>
                                      </p:to>
                                    </p:set>
                                  </p:childTnLst>
                                </p:cTn>
                              </p:par>
                              <p:par>
                                <p:cTn id="54" presetID="9" presetClass="exit" presetSubtype="0" fill="hold" grpId="2" nodeType="withEffect">
                                  <p:stCondLst>
                                    <p:cond delay="0"/>
                                  </p:stCondLst>
                                  <p:childTnLst>
                                    <p:animEffect transition="out" filter="dissolv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9" presetClass="exit" presetSubtype="0" fill="hold" grpId="1" nodeType="withEffect">
                                  <p:stCondLst>
                                    <p:cond delay="0"/>
                                  </p:stCondLst>
                                  <p:childTnLst>
                                    <p:animEffect transition="out" filter="dissolve">
                                      <p:cBhvr>
                                        <p:cTn id="58" dur="500"/>
                                        <p:tgtEl>
                                          <p:spTgt spid="7"/>
                                        </p:tgtEl>
                                      </p:cBhvr>
                                    </p:animEffect>
                                    <p:set>
                                      <p:cBhvr>
                                        <p:cTn id="59" dur="1" fill="hold">
                                          <p:stCondLst>
                                            <p:cond delay="499"/>
                                          </p:stCondLst>
                                        </p:cTn>
                                        <p:tgtEl>
                                          <p:spTgt spid="7"/>
                                        </p:tgtEl>
                                        <p:attrNameLst>
                                          <p:attrName>style.visibility</p:attrName>
                                        </p:attrNameLst>
                                      </p:cBhvr>
                                      <p:to>
                                        <p:strVal val="hidden"/>
                                      </p:to>
                                    </p:set>
                                  </p:childTnLst>
                                </p:cTn>
                              </p:par>
                              <p:par>
                                <p:cTn id="60" presetID="9" presetClass="exit" presetSubtype="0" fill="hold" grpId="2" nodeType="withEffect">
                                  <p:stCondLst>
                                    <p:cond delay="0"/>
                                  </p:stCondLst>
                                  <p:childTnLst>
                                    <p:animEffect transition="out" filter="dissolv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9" presetClass="exit" presetSubtype="0" fill="hold" grpId="1" nodeType="withEffect">
                                  <p:stCondLst>
                                    <p:cond delay="0"/>
                                  </p:stCondLst>
                                  <p:childTnLst>
                                    <p:animEffect transition="out" filter="dissolv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par>
                                <p:cTn id="66" presetID="9" presetClass="exit" presetSubtype="0" fill="hold" grpId="2" nodeType="withEffect">
                                  <p:stCondLst>
                                    <p:cond delay="0"/>
                                  </p:stCondLst>
                                  <p:childTnLst>
                                    <p:animEffect transition="out" filter="dissolve">
                                      <p:cBhvr>
                                        <p:cTn id="67" dur="500"/>
                                        <p:tgtEl>
                                          <p:spTgt spid="10"/>
                                        </p:tgtEl>
                                      </p:cBhvr>
                                    </p:animEffect>
                                    <p:set>
                                      <p:cBhvr>
                                        <p:cTn id="68" dur="1" fill="hold">
                                          <p:stCondLst>
                                            <p:cond delay="499"/>
                                          </p:stCondLst>
                                        </p:cTn>
                                        <p:tgtEl>
                                          <p:spTgt spid="10"/>
                                        </p:tgtEl>
                                        <p:attrNameLst>
                                          <p:attrName>style.visibility</p:attrName>
                                        </p:attrNameLst>
                                      </p:cBhvr>
                                      <p:to>
                                        <p:strVal val="hidden"/>
                                      </p:to>
                                    </p:set>
                                  </p:childTnLst>
                                </p:cTn>
                              </p:par>
                              <p:par>
                                <p:cTn id="69" presetID="9" presetClass="exit" presetSubtype="0" fill="hold" grpId="1" nodeType="withEffect">
                                  <p:stCondLst>
                                    <p:cond delay="0"/>
                                  </p:stCondLst>
                                  <p:childTnLst>
                                    <p:animEffect transition="out" filter="dissolve">
                                      <p:cBhvr>
                                        <p:cTn id="70" dur="500"/>
                                        <p:tgtEl>
                                          <p:spTgt spid="11"/>
                                        </p:tgtEl>
                                      </p:cBhvr>
                                    </p:animEffect>
                                    <p:set>
                                      <p:cBhvr>
                                        <p:cTn id="71" dur="1" fill="hold">
                                          <p:stCondLst>
                                            <p:cond delay="499"/>
                                          </p:stCondLst>
                                        </p:cTn>
                                        <p:tgtEl>
                                          <p:spTgt spid="11"/>
                                        </p:tgtEl>
                                        <p:attrNameLst>
                                          <p:attrName>style.visibility</p:attrName>
                                        </p:attrNameLst>
                                      </p:cBhvr>
                                      <p:to>
                                        <p:strVal val="hidden"/>
                                      </p:to>
                                    </p:set>
                                  </p:childTnLst>
                                </p:cTn>
                              </p:par>
                              <p:par>
                                <p:cTn id="72" presetID="9" presetClass="exit" presetSubtype="0" fill="hold" grpId="2" nodeType="withEffect">
                                  <p:stCondLst>
                                    <p:cond delay="0"/>
                                  </p:stCondLst>
                                  <p:childTnLst>
                                    <p:animEffect transition="out" filter="dissolve">
                                      <p:cBhvr>
                                        <p:cTn id="73" dur="500"/>
                                        <p:tgtEl>
                                          <p:spTgt spid="12"/>
                                        </p:tgtEl>
                                      </p:cBhvr>
                                    </p:animEffect>
                                    <p:set>
                                      <p:cBhvr>
                                        <p:cTn id="74" dur="1" fill="hold">
                                          <p:stCondLst>
                                            <p:cond delay="499"/>
                                          </p:stCondLst>
                                        </p:cTn>
                                        <p:tgtEl>
                                          <p:spTgt spid="12"/>
                                        </p:tgtEl>
                                        <p:attrNameLst>
                                          <p:attrName>style.visibility</p:attrName>
                                        </p:attrNameLst>
                                      </p:cBhvr>
                                      <p:to>
                                        <p:strVal val="hidden"/>
                                      </p:to>
                                    </p:set>
                                  </p:childTnLst>
                                </p:cTn>
                              </p:par>
                              <p:par>
                                <p:cTn id="75" presetID="9" presetClass="exit" presetSubtype="0" fill="hold" grpId="1" nodeType="withEffect">
                                  <p:stCondLst>
                                    <p:cond delay="0"/>
                                  </p:stCondLst>
                                  <p:childTnLst>
                                    <p:animEffect transition="out" filter="dissolve">
                                      <p:cBhvr>
                                        <p:cTn id="76" dur="500"/>
                                        <p:tgtEl>
                                          <p:spTgt spid="13"/>
                                        </p:tgtEl>
                                      </p:cBhvr>
                                    </p:animEffect>
                                    <p:set>
                                      <p:cBhvr>
                                        <p:cTn id="77" dur="1" fill="hold">
                                          <p:stCondLst>
                                            <p:cond delay="499"/>
                                          </p:stCondLst>
                                        </p:cTn>
                                        <p:tgtEl>
                                          <p:spTgt spid="13"/>
                                        </p:tgtEl>
                                        <p:attrNameLst>
                                          <p:attrName>style.visibility</p:attrName>
                                        </p:attrNameLst>
                                      </p:cBhvr>
                                      <p:to>
                                        <p:strVal val="hidden"/>
                                      </p:to>
                                    </p:set>
                                  </p:childTnLst>
                                </p:cTn>
                              </p:par>
                              <p:par>
                                <p:cTn id="78" presetID="9" presetClass="entr" presetSubtype="0" fill="hold"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dissolve">
                                      <p:cBhvr>
                                        <p:cTn id="80" dur="500"/>
                                        <p:tgtEl>
                                          <p:spTgt spid="18"/>
                                        </p:tgtEl>
                                      </p:cBhvr>
                                    </p:animEffect>
                                  </p:childTnLst>
                                </p:cTn>
                              </p:par>
                              <p:par>
                                <p:cTn id="81" presetID="9"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dissolve">
                                      <p:cBhvr>
                                        <p:cTn id="83" dur="500"/>
                                        <p:tgtEl>
                                          <p:spTgt spid="20"/>
                                        </p:tgtEl>
                                      </p:cBhvr>
                                    </p:animEffect>
                                  </p:childTnLst>
                                </p:cTn>
                              </p:par>
                              <p:par>
                                <p:cTn id="84" presetID="9" presetClass="entr" presetSubtype="0" fill="hold" nodeType="with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dissolve">
                                      <p:cBhvr>
                                        <p:cTn id="8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8" grpId="0" animBg="1"/>
      <p:bldP spid="8" grpId="1" animBg="1"/>
      <p:bldP spid="8" grpId="2" animBg="1"/>
      <p:bldP spid="9" grpId="0" animBg="1"/>
      <p:bldP spid="9" grpId="1" animBg="1"/>
      <p:bldP spid="10" grpId="0" animBg="1"/>
      <p:bldP spid="10" grpId="1" animBg="1"/>
      <p:bldP spid="10" grpId="2" animBg="1"/>
      <p:bldP spid="11" grpId="0" animBg="1"/>
      <p:bldP spid="11" grpId="1" animBg="1"/>
      <p:bldP spid="12" grpId="0" animBg="1"/>
      <p:bldP spid="12" grpId="1" animBg="1"/>
      <p:bldP spid="12" grpId="2" animBg="1"/>
      <p:bldP spid="13" grpId="0" animBg="1"/>
      <p:bldP spid="1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Processed Musical Excerpts</a:t>
            </a:r>
          </a:p>
        </p:txBody>
      </p:sp>
      <p:pic>
        <p:nvPicPr>
          <p:cNvPr id="9" name="Demo" descr="Demo">
            <a:hlinkClick r:id="" action="ppaction://media"/>
            <a:extLst>
              <a:ext uri="{FF2B5EF4-FFF2-40B4-BE49-F238E27FC236}">
                <a16:creationId xmlns:a16="http://schemas.microsoft.com/office/drawing/2014/main" id="{72F09D0C-040D-2D4B-A264-0CAB1BCD0558}"/>
              </a:ext>
            </a:extLst>
          </p:cNvPr>
          <p:cNvPicPr>
            <a:picLocks noGrp="1" noChangeAspect="1"/>
          </p:cNvPicPr>
          <p:nvPr>
            <p:ph idx="1"/>
            <a:videoFile r:link="rId3"/>
            <p:extLst>
              <p:ext uri="{DAA4B4D4-6D71-4841-9C94-3DE7FCFB9230}">
                <p14:media xmlns:p14="http://schemas.microsoft.com/office/powerpoint/2010/main" r:embed="rId2"/>
              </p:ext>
            </p:extLst>
          </p:nvPr>
        </p:nvPicPr>
        <p:blipFill>
          <a:blip r:embed="rId6"/>
          <a:stretch>
            <a:fillRect/>
          </a:stretch>
        </p:blipFill>
        <p:spPr>
          <a:xfrm>
            <a:off x="2289175" y="2336800"/>
            <a:ext cx="7347635" cy="4133273"/>
          </a:xfrm>
        </p:spPr>
      </p:pic>
    </p:spTree>
    <p:custDataLst>
      <p:tags r:id="rId1"/>
    </p:custDataLst>
    <p:extLst>
      <p:ext uri="{BB962C8B-B14F-4D97-AF65-F5344CB8AC3E}">
        <p14:creationId xmlns:p14="http://schemas.microsoft.com/office/powerpoint/2010/main" val="1649143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9536">
        <p159:morph option="byObject"/>
      </p:transition>
    </mc:Choice>
    <mc:Fallback xmlns="">
      <p:transition spd="slow" advTm="6953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26340" objId="9"/>
        <p14:stopEvt time="68016" objId="9"/>
        <p14:playEvt time="68656" objId="9"/>
        <p14:stopEvt time="69536" objId="9"/>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Survey</a:t>
            </a:r>
          </a:p>
        </p:txBody>
      </p:sp>
      <p:pic>
        <p:nvPicPr>
          <p:cNvPr id="6" name="Content Placeholder 5" descr="Graphical user interface, text, application&#10;&#10;Description automatically generated">
            <a:extLst>
              <a:ext uri="{FF2B5EF4-FFF2-40B4-BE49-F238E27FC236}">
                <a16:creationId xmlns:a16="http://schemas.microsoft.com/office/drawing/2014/main" id="{28355655-5274-B14E-9D35-55D62C6A625C}"/>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397" b="69089"/>
          <a:stretch>
            <a:fillRect/>
          </a:stretch>
        </p:blipFill>
        <p:spPr bwMode="auto">
          <a:xfrm>
            <a:off x="1153268" y="2059110"/>
            <a:ext cx="3535492" cy="4798890"/>
          </a:xfrm>
          <a:prstGeom prst="rect">
            <a:avLst/>
          </a:prstGeom>
          <a:noFill/>
          <a:ln>
            <a:noFill/>
          </a:ln>
        </p:spPr>
      </p:pic>
      <p:pic>
        <p:nvPicPr>
          <p:cNvPr id="7" name="Picture 6" descr="Graphical user interface, text, application&#10;&#10;Description automatically generated">
            <a:extLst>
              <a:ext uri="{FF2B5EF4-FFF2-40B4-BE49-F238E27FC236}">
                <a16:creationId xmlns:a16="http://schemas.microsoft.com/office/drawing/2014/main" id="{6BCC5C26-E997-464F-822B-B6F7757448B2}"/>
              </a:ext>
            </a:extLst>
          </p:cNvPr>
          <p:cNvPicPr>
            <a:picLocks noChangeAspect="1"/>
          </p:cNvPicPr>
          <p:nvPr/>
        </p:nvPicPr>
        <p:blipFill>
          <a:blip r:embed="rId3">
            <a:extLst>
              <a:ext uri="{28A0092B-C50C-407E-A947-70E740481C1C}">
                <a14:useLocalDpi xmlns:a14="http://schemas.microsoft.com/office/drawing/2010/main" val="0"/>
              </a:ext>
            </a:extLst>
          </a:blip>
          <a:srcRect t="30801" b="33386"/>
          <a:stretch>
            <a:fillRect/>
          </a:stretch>
        </p:blipFill>
        <p:spPr bwMode="auto">
          <a:xfrm>
            <a:off x="4688760" y="2059110"/>
            <a:ext cx="3008306" cy="4798890"/>
          </a:xfrm>
          <a:prstGeom prst="rect">
            <a:avLst/>
          </a:prstGeom>
          <a:noFill/>
          <a:ln>
            <a:noFill/>
          </a:ln>
        </p:spPr>
      </p:pic>
      <p:pic>
        <p:nvPicPr>
          <p:cNvPr id="8" name="Picture 7" descr="Graphical user interface, text, application&#10;&#10;Description automatically generated">
            <a:extLst>
              <a:ext uri="{FF2B5EF4-FFF2-40B4-BE49-F238E27FC236}">
                <a16:creationId xmlns:a16="http://schemas.microsoft.com/office/drawing/2014/main" id="{AD701C9C-5426-F04E-A882-FFDF909BC306}"/>
              </a:ext>
            </a:extLst>
          </p:cNvPr>
          <p:cNvPicPr>
            <a:picLocks noChangeAspect="1"/>
          </p:cNvPicPr>
          <p:nvPr/>
        </p:nvPicPr>
        <p:blipFill rotWithShape="1">
          <a:blip r:embed="rId3">
            <a:extLst>
              <a:ext uri="{28A0092B-C50C-407E-A947-70E740481C1C}">
                <a14:useLocalDpi xmlns:a14="http://schemas.microsoft.com/office/drawing/2010/main" val="0"/>
              </a:ext>
            </a:extLst>
          </a:blip>
          <a:srcRect l="-2" t="66682" r="2" b="1382"/>
          <a:stretch/>
        </p:blipFill>
        <p:spPr bwMode="auto">
          <a:xfrm>
            <a:off x="7697066" y="2059111"/>
            <a:ext cx="3373490" cy="4798890"/>
          </a:xfrm>
          <a:prstGeom prst="rect">
            <a:avLst/>
          </a:prstGeom>
          <a:noFill/>
          <a:ln>
            <a:noFill/>
          </a:ln>
        </p:spPr>
      </p:pic>
    </p:spTree>
    <p:extLst>
      <p:ext uri="{BB962C8B-B14F-4D97-AF65-F5344CB8AC3E}">
        <p14:creationId xmlns:p14="http://schemas.microsoft.com/office/powerpoint/2010/main" val="3860546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2869">
        <p159:morph option="byWord"/>
      </p:transition>
    </mc:Choice>
    <mc:Fallback xmlns="">
      <p:transition spd="slow" advTm="52869">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8055-769B-2047-A110-056626F00DBB}"/>
              </a:ext>
            </a:extLst>
          </p:cNvPr>
          <p:cNvSpPr>
            <a:spLocks noGrp="1"/>
          </p:cNvSpPr>
          <p:nvPr>
            <p:ph type="title"/>
          </p:nvPr>
        </p:nvSpPr>
        <p:spPr/>
        <p:txBody>
          <a:bodyPr/>
          <a:lstStyle/>
          <a:p>
            <a:r>
              <a:rPr lang="en-US" dirty="0"/>
              <a:t>Evaluation</a:t>
            </a:r>
          </a:p>
        </p:txBody>
      </p:sp>
      <p:sp>
        <p:nvSpPr>
          <p:cNvPr id="3" name="Content Placeholder 2">
            <a:extLst>
              <a:ext uri="{FF2B5EF4-FFF2-40B4-BE49-F238E27FC236}">
                <a16:creationId xmlns:a16="http://schemas.microsoft.com/office/drawing/2014/main" id="{DEA048BC-388B-D34C-AEDD-5F59277DED6E}"/>
              </a:ext>
            </a:extLst>
          </p:cNvPr>
          <p:cNvSpPr>
            <a:spLocks noGrp="1"/>
          </p:cNvSpPr>
          <p:nvPr>
            <p:ph idx="1"/>
          </p:nvPr>
        </p:nvSpPr>
        <p:spPr/>
        <p:txBody>
          <a:bodyPr/>
          <a:lstStyle/>
          <a:p>
            <a:r>
              <a:rPr lang="en-US" dirty="0"/>
              <a:t>Preference Rating for Rankings</a:t>
            </a:r>
          </a:p>
          <a:p>
            <a:endParaRPr lang="en-US" dirty="0"/>
          </a:p>
          <a:p>
            <a:r>
              <a:rPr lang="en-US" dirty="0"/>
              <a:t>Boxplots for Ratings</a:t>
            </a:r>
          </a:p>
          <a:p>
            <a:endParaRPr lang="en-US" dirty="0"/>
          </a:p>
          <a:p>
            <a:r>
              <a:rPr lang="en-US" dirty="0"/>
              <a:t>Frequency Response and Delta Frequency Response plots for Impulse Responses</a:t>
            </a:r>
          </a:p>
        </p:txBody>
      </p:sp>
    </p:spTree>
    <p:extLst>
      <p:ext uri="{BB962C8B-B14F-4D97-AF65-F5344CB8AC3E}">
        <p14:creationId xmlns:p14="http://schemas.microsoft.com/office/powerpoint/2010/main" val="500616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4934">
        <p159:morph option="byWord"/>
      </p:transition>
    </mc:Choice>
    <mc:Fallback xmlns="">
      <p:transition spd="slow" advTm="449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28A7-0128-5D4B-A550-98E802603E04}"/>
              </a:ext>
            </a:extLst>
          </p:cNvPr>
          <p:cNvSpPr>
            <a:spLocks noGrp="1"/>
          </p:cNvSpPr>
          <p:nvPr>
            <p:ph type="title"/>
          </p:nvPr>
        </p:nvSpPr>
        <p:spPr/>
        <p:txBody>
          <a:bodyPr/>
          <a:lstStyle/>
          <a:p>
            <a:r>
              <a:rPr lang="en-US" dirty="0"/>
              <a:t>Who?</a:t>
            </a:r>
          </a:p>
        </p:txBody>
      </p:sp>
      <p:sp>
        <p:nvSpPr>
          <p:cNvPr id="3" name="Content Placeholder 2">
            <a:extLst>
              <a:ext uri="{FF2B5EF4-FFF2-40B4-BE49-F238E27FC236}">
                <a16:creationId xmlns:a16="http://schemas.microsoft.com/office/drawing/2014/main" id="{059BBE7E-1FF0-D446-ADE6-30AC55F51174}"/>
              </a:ext>
            </a:extLst>
          </p:cNvPr>
          <p:cNvSpPr>
            <a:spLocks noGrp="1"/>
          </p:cNvSpPr>
          <p:nvPr>
            <p:ph idx="1"/>
          </p:nvPr>
        </p:nvSpPr>
        <p:spPr>
          <a:xfrm>
            <a:off x="680321" y="2861953"/>
            <a:ext cx="9613861" cy="3074235"/>
          </a:xfrm>
        </p:spPr>
        <p:txBody>
          <a:bodyPr/>
          <a:lstStyle/>
          <a:p>
            <a:r>
              <a:rPr lang="en-US" dirty="0"/>
              <a:t>Technician, Engineer, Programmer</a:t>
            </a:r>
          </a:p>
          <a:p>
            <a:endParaRPr lang="en-US" dirty="0"/>
          </a:p>
          <a:p>
            <a:r>
              <a:rPr lang="en-US" dirty="0"/>
              <a:t>Time in Small Project Studios (and NYC in general)</a:t>
            </a:r>
          </a:p>
          <a:p>
            <a:endParaRPr lang="en-US" dirty="0"/>
          </a:p>
          <a:p>
            <a:r>
              <a:rPr lang="en-US" dirty="0"/>
              <a:t>Work at the Clive Davis Institute</a:t>
            </a:r>
          </a:p>
          <a:p>
            <a:endParaRPr lang="en-US" dirty="0"/>
          </a:p>
        </p:txBody>
      </p:sp>
    </p:spTree>
    <p:custDataLst>
      <p:tags r:id="rId1"/>
    </p:custDataLst>
    <p:extLst>
      <p:ext uri="{BB962C8B-B14F-4D97-AF65-F5344CB8AC3E}">
        <p14:creationId xmlns:p14="http://schemas.microsoft.com/office/powerpoint/2010/main" val="2940594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1034">
        <p159:morph option="byWord"/>
      </p:transition>
    </mc:Choice>
    <mc:Fallback xmlns="">
      <p:transition spd="slow" advTm="6103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Data Collected Across All Rooms</a:t>
            </a:r>
          </a:p>
        </p:txBody>
      </p:sp>
      <p:graphicFrame>
        <p:nvGraphicFramePr>
          <p:cNvPr id="15" name="Content Placeholder 14">
            <a:extLst>
              <a:ext uri="{FF2B5EF4-FFF2-40B4-BE49-F238E27FC236}">
                <a16:creationId xmlns:a16="http://schemas.microsoft.com/office/drawing/2014/main" id="{5307B2D0-CFAA-DB43-8CBC-C16F20939AA6}"/>
              </a:ext>
            </a:extLst>
          </p:cNvPr>
          <p:cNvGraphicFramePr>
            <a:graphicFrameLocks noGrp="1"/>
          </p:cNvGraphicFramePr>
          <p:nvPr>
            <p:ph idx="1"/>
            <p:extLst>
              <p:ext uri="{D42A27DB-BD31-4B8C-83A1-F6EECF244321}">
                <p14:modId xmlns:p14="http://schemas.microsoft.com/office/powerpoint/2010/main" val="2505147830"/>
              </p:ext>
            </p:extLst>
          </p:nvPr>
        </p:nvGraphicFramePr>
        <p:xfrm>
          <a:off x="197753" y="2310143"/>
          <a:ext cx="3614226" cy="1715135"/>
        </p:xfrm>
        <a:graphic>
          <a:graphicData uri="http://schemas.openxmlformats.org/drawingml/2006/table">
            <a:tbl>
              <a:tblPr firstRow="1" firstCol="1" bandRow="1">
                <a:tableStyleId>{5C22544A-7EE6-4342-B048-85BDC9FD1C3A}</a:tableStyleId>
              </a:tblPr>
              <a:tblGrid>
                <a:gridCol w="1392005">
                  <a:extLst>
                    <a:ext uri="{9D8B030D-6E8A-4147-A177-3AD203B41FA5}">
                      <a16:colId xmlns:a16="http://schemas.microsoft.com/office/drawing/2014/main" val="3429158304"/>
                    </a:ext>
                  </a:extLst>
                </a:gridCol>
                <a:gridCol w="2222221">
                  <a:extLst>
                    <a:ext uri="{9D8B030D-6E8A-4147-A177-3AD203B41FA5}">
                      <a16:colId xmlns:a16="http://schemas.microsoft.com/office/drawing/2014/main" val="1969496094"/>
                    </a:ext>
                  </a:extLst>
                </a:gridCol>
              </a:tblGrid>
              <a:tr h="737235">
                <a:tc>
                  <a:txBody>
                    <a:bodyPr/>
                    <a:lstStyle/>
                    <a:p>
                      <a:pPr marL="0" marR="0" algn="l">
                        <a:lnSpc>
                          <a:spcPct val="15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rPr>
                        <a:t>Total - Preference Rating</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11802909"/>
                  </a:ext>
                </a:extLst>
              </a:tr>
              <a:tr h="241935">
                <a:tc>
                  <a:txBody>
                    <a:bodyPr/>
                    <a:lstStyle/>
                    <a:p>
                      <a:pPr marL="0" marR="0" algn="l">
                        <a:lnSpc>
                          <a:spcPct val="150000"/>
                        </a:lnSpc>
                        <a:spcBef>
                          <a:spcPts val="0"/>
                        </a:spcBef>
                        <a:spcAft>
                          <a:spcPts val="0"/>
                        </a:spcAft>
                      </a:pPr>
                      <a:r>
                        <a:rPr lang="en-US" sz="1200">
                          <a:effectLst/>
                        </a:rPr>
                        <a:t>Sonarworks</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rPr>
                        <a:t>28.0</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52550242"/>
                  </a:ext>
                </a:extLst>
              </a:tr>
              <a:tr h="252730">
                <a:tc>
                  <a:txBody>
                    <a:bodyPr/>
                    <a:lstStyle/>
                    <a:p>
                      <a:pPr marL="0" marR="0" algn="l">
                        <a:lnSpc>
                          <a:spcPct val="150000"/>
                        </a:lnSpc>
                        <a:spcBef>
                          <a:spcPts val="0"/>
                        </a:spcBef>
                        <a:spcAft>
                          <a:spcPts val="0"/>
                        </a:spcAft>
                      </a:pPr>
                      <a:r>
                        <a:rPr lang="en-US" sz="1200">
                          <a:effectLst/>
                        </a:rPr>
                        <a:t>Inverse</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dirty="0">
                          <a:effectLst/>
                        </a:rPr>
                        <a:t>18.4</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50194830"/>
                  </a:ext>
                </a:extLst>
              </a:tr>
              <a:tr h="241935">
                <a:tc>
                  <a:txBody>
                    <a:bodyPr/>
                    <a:lstStyle/>
                    <a:p>
                      <a:pPr marL="0" marR="0" algn="l">
                        <a:lnSpc>
                          <a:spcPct val="150000"/>
                        </a:lnSpc>
                        <a:spcBef>
                          <a:spcPts val="0"/>
                        </a:spcBef>
                        <a:spcAft>
                          <a:spcPts val="0"/>
                        </a:spcAft>
                      </a:pPr>
                      <a:r>
                        <a:rPr lang="en-US" sz="1200">
                          <a:effectLst/>
                        </a:rPr>
                        <a:t>ARC</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dirty="0">
                          <a:effectLst/>
                        </a:rPr>
                        <a:t>26.7</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40521560"/>
                  </a:ext>
                </a:extLst>
              </a:tr>
              <a:tr h="231775">
                <a:tc>
                  <a:txBody>
                    <a:bodyPr/>
                    <a:lstStyle/>
                    <a:p>
                      <a:pPr marL="0" marR="0" algn="l">
                        <a:lnSpc>
                          <a:spcPct val="150000"/>
                        </a:lnSpc>
                        <a:spcBef>
                          <a:spcPts val="0"/>
                        </a:spcBef>
                        <a:spcAft>
                          <a:spcPts val="0"/>
                        </a:spcAft>
                      </a:pPr>
                      <a:r>
                        <a:rPr lang="en-US" sz="1200">
                          <a:effectLst/>
                        </a:rPr>
                        <a:t>Normal</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dirty="0">
                          <a:effectLst/>
                        </a:rPr>
                        <a:t>26.9</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0828020"/>
                  </a:ext>
                </a:extLst>
              </a:tr>
            </a:tbl>
          </a:graphicData>
        </a:graphic>
      </p:graphicFrame>
      <p:pic>
        <p:nvPicPr>
          <p:cNvPr id="16" name="Picture 15" descr="Box and whisker chart&#10;&#10;Description automatically generated">
            <a:extLst>
              <a:ext uri="{FF2B5EF4-FFF2-40B4-BE49-F238E27FC236}">
                <a16:creationId xmlns:a16="http://schemas.microsoft.com/office/drawing/2014/main" id="{00DC40C4-6F40-D44F-9F6C-FBEB7E982FB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676358" y="2202947"/>
            <a:ext cx="5475605" cy="4423410"/>
          </a:xfrm>
          <a:prstGeom prst="rect">
            <a:avLst/>
          </a:prstGeom>
          <a:solidFill>
            <a:schemeClr val="tx1"/>
          </a:solidFill>
          <a:ln>
            <a:noFill/>
          </a:ln>
        </p:spPr>
      </p:pic>
    </p:spTree>
    <p:extLst>
      <p:ext uri="{BB962C8B-B14F-4D97-AF65-F5344CB8AC3E}">
        <p14:creationId xmlns:p14="http://schemas.microsoft.com/office/powerpoint/2010/main" val="24545533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377">
        <p159:morph option="byObject"/>
      </p:transition>
    </mc:Choice>
    <mc:Fallback xmlns="">
      <p:transition spd="slow" advTm="40377">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Edit Suite 4 – Rankings and Ratings</a:t>
            </a:r>
          </a:p>
        </p:txBody>
      </p:sp>
      <p:graphicFrame>
        <p:nvGraphicFramePr>
          <p:cNvPr id="15" name="Content Placeholder 14">
            <a:extLst>
              <a:ext uri="{FF2B5EF4-FFF2-40B4-BE49-F238E27FC236}">
                <a16:creationId xmlns:a16="http://schemas.microsoft.com/office/drawing/2014/main" id="{5307B2D0-CFAA-DB43-8CBC-C16F20939AA6}"/>
              </a:ext>
            </a:extLst>
          </p:cNvPr>
          <p:cNvGraphicFramePr>
            <a:graphicFrameLocks noGrp="1"/>
          </p:cNvGraphicFramePr>
          <p:nvPr>
            <p:ph idx="1"/>
            <p:extLst>
              <p:ext uri="{D42A27DB-BD31-4B8C-83A1-F6EECF244321}">
                <p14:modId xmlns:p14="http://schemas.microsoft.com/office/powerpoint/2010/main" val="3921305358"/>
              </p:ext>
            </p:extLst>
          </p:nvPr>
        </p:nvGraphicFramePr>
        <p:xfrm>
          <a:off x="197753" y="2310143"/>
          <a:ext cx="3614226" cy="1725106"/>
        </p:xfrm>
        <a:graphic>
          <a:graphicData uri="http://schemas.openxmlformats.org/drawingml/2006/table">
            <a:tbl>
              <a:tblPr firstRow="1" firstCol="1" bandRow="1">
                <a:tableStyleId>{5C22544A-7EE6-4342-B048-85BDC9FD1C3A}</a:tableStyleId>
              </a:tblPr>
              <a:tblGrid>
                <a:gridCol w="1392005">
                  <a:extLst>
                    <a:ext uri="{9D8B030D-6E8A-4147-A177-3AD203B41FA5}">
                      <a16:colId xmlns:a16="http://schemas.microsoft.com/office/drawing/2014/main" val="3429158304"/>
                    </a:ext>
                  </a:extLst>
                </a:gridCol>
                <a:gridCol w="2222221">
                  <a:extLst>
                    <a:ext uri="{9D8B030D-6E8A-4147-A177-3AD203B41FA5}">
                      <a16:colId xmlns:a16="http://schemas.microsoft.com/office/drawing/2014/main" val="1969496094"/>
                    </a:ext>
                  </a:extLst>
                </a:gridCol>
              </a:tblGrid>
              <a:tr h="737235">
                <a:tc>
                  <a:txBody>
                    <a:bodyPr/>
                    <a:lstStyle/>
                    <a:p>
                      <a:pPr marL="0" marR="0" algn="l">
                        <a:lnSpc>
                          <a:spcPct val="15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Edit Suite 4 - Preference Rating</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11802909"/>
                  </a:ext>
                </a:extLst>
              </a:tr>
              <a:tr h="241935">
                <a:tc>
                  <a:txBody>
                    <a:bodyPr/>
                    <a:lstStyle/>
                    <a:p>
                      <a:pPr marL="0" marR="0" algn="l">
                        <a:lnSpc>
                          <a:spcPct val="150000"/>
                        </a:lnSpc>
                        <a:spcBef>
                          <a:spcPts val="0"/>
                        </a:spcBef>
                        <a:spcAft>
                          <a:spcPts val="0"/>
                        </a:spcAft>
                      </a:pPr>
                      <a:r>
                        <a:rPr lang="en-US" sz="1200">
                          <a:effectLst/>
                        </a:rPr>
                        <a:t>Sonarworks</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30.0</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52550242"/>
                  </a:ext>
                </a:extLst>
              </a:tr>
              <a:tr h="252730">
                <a:tc>
                  <a:txBody>
                    <a:bodyPr/>
                    <a:lstStyle/>
                    <a:p>
                      <a:pPr marL="0" marR="0" algn="l">
                        <a:lnSpc>
                          <a:spcPct val="150000"/>
                        </a:lnSpc>
                        <a:spcBef>
                          <a:spcPts val="0"/>
                        </a:spcBef>
                        <a:spcAft>
                          <a:spcPts val="0"/>
                        </a:spcAft>
                      </a:pPr>
                      <a:r>
                        <a:rPr lang="en-US" sz="1200">
                          <a:effectLst/>
                        </a:rPr>
                        <a:t>Inverse</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14.0</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50194830"/>
                  </a:ext>
                </a:extLst>
              </a:tr>
              <a:tr h="241935">
                <a:tc>
                  <a:txBody>
                    <a:bodyPr/>
                    <a:lstStyle/>
                    <a:p>
                      <a:pPr marL="0" marR="0" algn="l">
                        <a:lnSpc>
                          <a:spcPct val="150000"/>
                        </a:lnSpc>
                        <a:spcBef>
                          <a:spcPts val="0"/>
                        </a:spcBef>
                        <a:spcAft>
                          <a:spcPts val="0"/>
                        </a:spcAft>
                      </a:pPr>
                      <a:r>
                        <a:rPr lang="en-US" sz="1200">
                          <a:effectLst/>
                        </a:rPr>
                        <a:t>ARC</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32.7</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40521560"/>
                  </a:ext>
                </a:extLst>
              </a:tr>
              <a:tr h="231775">
                <a:tc>
                  <a:txBody>
                    <a:bodyPr/>
                    <a:lstStyle/>
                    <a:p>
                      <a:pPr marL="0" marR="0" algn="l">
                        <a:lnSpc>
                          <a:spcPct val="150000"/>
                        </a:lnSpc>
                        <a:spcBef>
                          <a:spcPts val="0"/>
                        </a:spcBef>
                        <a:spcAft>
                          <a:spcPts val="0"/>
                        </a:spcAft>
                      </a:pPr>
                      <a:r>
                        <a:rPr lang="en-US" sz="1200">
                          <a:effectLst/>
                        </a:rPr>
                        <a:t>Normal</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23.3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0828020"/>
                  </a:ext>
                </a:extLst>
              </a:tr>
            </a:tbl>
          </a:graphicData>
        </a:graphic>
      </p:graphicFrame>
      <p:pic>
        <p:nvPicPr>
          <p:cNvPr id="16" name="Picture 15">
            <a:extLst>
              <a:ext uri="{FF2B5EF4-FFF2-40B4-BE49-F238E27FC236}">
                <a16:creationId xmlns:a16="http://schemas.microsoft.com/office/drawing/2014/main" id="{00DC40C4-6F40-D44F-9F6C-FBEB7E982FB0}"/>
              </a:ext>
            </a:extLst>
          </p:cNvPr>
          <p:cNvPicPr/>
          <p:nvPr/>
        </p:nvPicPr>
        <p:blipFill>
          <a:blip r:embed="rId3"/>
          <a:srcRect/>
          <a:stretch/>
        </p:blipFill>
        <p:spPr bwMode="auto">
          <a:xfrm>
            <a:off x="4676358" y="2204083"/>
            <a:ext cx="5475605" cy="4421138"/>
          </a:xfrm>
          <a:prstGeom prst="rect">
            <a:avLst/>
          </a:prstGeom>
          <a:solidFill>
            <a:schemeClr val="tx1"/>
          </a:solidFill>
          <a:ln>
            <a:noFill/>
          </a:ln>
        </p:spPr>
      </p:pic>
      <p:pic>
        <p:nvPicPr>
          <p:cNvPr id="4" name="Picture 3" descr="A picture containing indoor, desk, electronics, office&#10;&#10;Description automatically generated">
            <a:extLst>
              <a:ext uri="{FF2B5EF4-FFF2-40B4-BE49-F238E27FC236}">
                <a16:creationId xmlns:a16="http://schemas.microsoft.com/office/drawing/2014/main" id="{A0AC7135-EF8E-F74C-8C6F-A969AA30EB53}"/>
              </a:ext>
            </a:extLst>
          </p:cNvPr>
          <p:cNvPicPr>
            <a:picLocks noChangeAspect="1"/>
          </p:cNvPicPr>
          <p:nvPr/>
        </p:nvPicPr>
        <p:blipFill>
          <a:blip r:embed="rId4"/>
          <a:stretch>
            <a:fillRect/>
          </a:stretch>
        </p:blipFill>
        <p:spPr>
          <a:xfrm>
            <a:off x="344564" y="4207912"/>
            <a:ext cx="3390946" cy="2543209"/>
          </a:xfrm>
          <a:prstGeom prst="rect">
            <a:avLst/>
          </a:prstGeom>
        </p:spPr>
      </p:pic>
      <p:sp>
        <p:nvSpPr>
          <p:cNvPr id="6" name="Rectangle 5">
            <a:extLst>
              <a:ext uri="{FF2B5EF4-FFF2-40B4-BE49-F238E27FC236}">
                <a16:creationId xmlns:a16="http://schemas.microsoft.com/office/drawing/2014/main" id="{79B095A0-01C9-B643-AD70-27BEA9FE6F2A}"/>
              </a:ext>
            </a:extLst>
          </p:cNvPr>
          <p:cNvSpPr/>
          <p:nvPr/>
        </p:nvSpPr>
        <p:spPr>
          <a:xfrm>
            <a:off x="4939553" y="2752165"/>
            <a:ext cx="1792941" cy="1282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511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7474">
        <p159:morph option="byObject"/>
      </p:transition>
    </mc:Choice>
    <mc:Fallback xmlns="">
      <p:transition spd="slow" advTm="4747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Edit Suite 4 – Frequency Response</a:t>
            </a:r>
          </a:p>
        </p:txBody>
      </p:sp>
      <p:pic>
        <p:nvPicPr>
          <p:cNvPr id="12" name="Picture 11" descr="Chart, line chart&#10;&#10;Description automatically generated">
            <a:extLst>
              <a:ext uri="{FF2B5EF4-FFF2-40B4-BE49-F238E27FC236}">
                <a16:creationId xmlns:a16="http://schemas.microsoft.com/office/drawing/2014/main" id="{6127958A-8A4C-EA4B-B80B-E5F3C2290F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025650"/>
            <a:ext cx="9446042" cy="4832350"/>
          </a:xfrm>
          <a:prstGeom prst="rect">
            <a:avLst/>
          </a:prstGeom>
          <a:solidFill>
            <a:schemeClr val="tx1"/>
          </a:solidFill>
          <a:ln>
            <a:noFill/>
          </a:ln>
        </p:spPr>
      </p:pic>
      <p:cxnSp>
        <p:nvCxnSpPr>
          <p:cNvPr id="6" name="Straight Arrow Connector 5">
            <a:extLst>
              <a:ext uri="{FF2B5EF4-FFF2-40B4-BE49-F238E27FC236}">
                <a16:creationId xmlns:a16="http://schemas.microsoft.com/office/drawing/2014/main" id="{179D4C46-51EA-2E44-B7EF-F8EB42D3C59D}"/>
              </a:ext>
            </a:extLst>
          </p:cNvPr>
          <p:cNvCxnSpPr/>
          <p:nvPr/>
        </p:nvCxnSpPr>
        <p:spPr>
          <a:xfrm flipV="1">
            <a:off x="3206187" y="2581154"/>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59CF5DD0-7F10-FE4A-AD16-493831A1A920}"/>
              </a:ext>
            </a:extLst>
          </p:cNvPr>
          <p:cNvSpPr/>
          <p:nvPr/>
        </p:nvSpPr>
        <p:spPr>
          <a:xfrm>
            <a:off x="4699322" y="3176672"/>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D2CD46F9-322F-7748-8FCD-6DC4E9FA3911}"/>
              </a:ext>
            </a:extLst>
          </p:cNvPr>
          <p:cNvCxnSpPr/>
          <p:nvPr/>
        </p:nvCxnSpPr>
        <p:spPr>
          <a:xfrm flipV="1">
            <a:off x="2154819" y="4354009"/>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2FB84C7-0B70-A342-BE77-F8C8D72669BC}"/>
              </a:ext>
            </a:extLst>
          </p:cNvPr>
          <p:cNvCxnSpPr/>
          <p:nvPr/>
        </p:nvCxnSpPr>
        <p:spPr>
          <a:xfrm flipV="1">
            <a:off x="3742480" y="3860155"/>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2D34AD-3257-1344-9CA7-A29247A5B11E}"/>
              </a:ext>
            </a:extLst>
          </p:cNvPr>
          <p:cNvCxnSpPr/>
          <p:nvPr/>
        </p:nvCxnSpPr>
        <p:spPr>
          <a:xfrm flipV="1">
            <a:off x="8420582" y="3860155"/>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604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2344">
        <p159:morph option="byWord"/>
      </p:transition>
    </mc:Choice>
    <mc:Fallback xmlns="">
      <p:transition spd="slow" advTm="223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par>
                                <p:cTn id="13" presetID="9"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0" presetClass="path" presetSubtype="0" accel="50000" decel="50000" fill="hold" grpId="0" nodeType="withEffect">
                                  <p:stCondLst>
                                    <p:cond delay="0"/>
                                  </p:stCondLst>
                                  <p:childTnLst>
                                    <p:animMotion origin="layout" path="M 0 0 L 0 0 C 0.00247 0.00208 0.00508 0.00416 0.00755 0.00671 C 0.0095 0.00856 0.01133 0.01111 0.01328 0.01342 C 0.01419 0.01458 0.0151 0.01574 0.01601 0.01666 C 0.01732 0.01782 0.01875 0.01875 0.01992 0.02013 C 0.025 0.02615 0.01758 0.02175 0.02552 0.02523 C 0.02904 0.03148 0.02669 0.02777 0.0332 0.03541 C 0.03411 0.03634 0.03489 0.03796 0.03607 0.03865 C 0.03776 0.03981 0.0431 0.04328 0.04544 0.04375 C 0.04896 0.04467 0.05247 0.0449 0.05599 0.04537 C 0.05846 0.04652 0.06172 0.0456 0.06354 0.04884 C 0.06419 0.05 0.06471 0.05115 0.06549 0.05231 C 0.06732 0.05462 0.06953 0.05601 0.07109 0.05902 C 0.07383 0.06365 0.07226 0.06134 0.07591 0.06574 C 0.08034 0.07638 0.0776 0.07037 0.08437 0.08263 L 0.08724 0.08773 C 0.08828 0.08935 0.08906 0.09143 0.0901 0.09282 C 0.09453 0.09791 0.09622 0.10138 0.10156 0.10277 C 0.10338 0.10347 0.10534 0.10393 0.10716 0.10462 C 0.11081 0.10578 0.11302 0.1074 0.11667 0.10949 L 0.11953 0.11134 L 0.12239 0.11296 C 0.12786 0.12268 0.11992 0.10902 0.12708 0.11967 C 0.1319 0.12685 0.12786 0.12361 0.13281 0.12638 C 0.13828 0.14097 0.13177 0.12268 0.13568 0.13657 C 0.1362 0.13842 0.13672 0.14027 0.13763 0.14166 C 0.13841 0.14282 0.13945 0.14328 0.14036 0.14328 C 0.14896 0.14444 0.15755 0.14444 0.16601 0.14513 C 0.16797 0.14606 0.17031 0.14583 0.17174 0.14837 C 0.17422 0.15277 0.17695 0.1581 0.18034 0.16018 L 0.1888 0.16527 C 0.19805 0.1706 0.18372 0.16203 0.19544 0.17037 C 0.19739 0.17175 0.20117 0.17361 0.20117 0.17361 C 0.20182 0.17546 0.20234 0.17731 0.20312 0.1787 C 0.20364 0.18009 0.20456 0.18078 0.20495 0.18217 C 0.20586 0.18541 0.20547 0.18981 0.2069 0.19236 C 0.20755 0.19351 0.2082 0.19444 0.20872 0.1956 C 0.21081 0.20046 0.21185 0.20717 0.21536 0.20925 C 0.21719 0.21018 0.21927 0.21018 0.22109 0.21087 C 0.22239 0.21203 0.2237 0.21273 0.22487 0.21412 C 0.22565 0.21504 0.22604 0.21666 0.22682 0.21759 C 0.22799 0.21898 0.22943 0.21967 0.2306 0.22106 C 0.23581 0.22615 0.23112 0.22291 0.23633 0.22615 C 0.23698 0.22708 0.23802 0.22777 0.23815 0.22939 C 0.23893 0.23495 0.2375 0.24143 0.23919 0.24629 C 0.23984 0.24837 0.24818 0.25069 0.24961 0.25138 C 0.25391 0.253 0.2543 0.2537 0.25911 0.25648 C 0.26003 0.25694 0.26107 0.25717 0.26198 0.2581 C 0.26289 0.25925 0.26393 0.26018 0.26484 0.26157 C 0.26549 0.2625 0.26588 0.26412 0.26667 0.26481 C 0.26758 0.26574 0.26862 0.26597 0.26953 0.26643 C 0.27083 0.26875 0.27187 0.27152 0.27331 0.27337 C 0.27422 0.27453 0.27526 0.27546 0.27617 0.27662 C 0.27747 0.2787 0.27864 0.28125 0.27995 0.28333 C 0.2806 0.28449 0.28099 0.28634 0.2819 0.2868 L 0.28476 0.28842 C 0.29492 0.30046 0.27943 0.28171 0.29036 0.29699 C 0.29219 0.2993 0.29427 0.30138 0.29609 0.3037 C 0.297 0.30486 0.29818 0.30555 0.29896 0.30694 C 0.29961 0.3081 0.30013 0.30949 0.30091 0.31041 C 0.30273 0.31296 0.30495 0.31435 0.30651 0.31712 C 0.31641 0.33472 0.30299 0.31157 0.31224 0.32569 C 0.31549 0.33055 0.31536 0.33263 0.31888 0.33564 C 0.31979 0.33657 0.32083 0.3368 0.32174 0.3375 C 0.32812 0.34884 0.32526 0.34259 0.33034 0.35601 C 0.33086 0.35763 0.33177 0.35902 0.33216 0.36111 C 0.33255 0.36273 0.33268 0.36458 0.33307 0.3662 C 0.33463 0.37222 0.33503 0.37291 0.33698 0.378 C 0.33932 0.39467 0.3362 0.37731 0.33971 0.38796 C 0.34336 0.39861 0.33581 0.38773 0.34453 0.40324 C 0.34609 0.40601 0.34805 0.40833 0.34922 0.4118 C 0.35104 0.4162 0.35221 0.42013 0.35495 0.42361 C 0.3569 0.42569 0.35885 0.42777 0.36068 0.43032 C 0.36237 0.43263 0.36875 0.4412 0.37018 0.44212 C 0.37109 0.44259 0.37213 0.44305 0.37305 0.44375 C 0.37396 0.44467 0.37487 0.44629 0.37591 0.44722 C 0.37734 0.44837 0.38112 0.44976 0.38255 0.45046 C 0.38346 0.45092 0.38437 0.45162 0.38529 0.45231 C 0.39544 0.45162 0.4056 0.45162 0.41575 0.45046 C 0.41667 0.45046 0.41771 0.44976 0.41862 0.44884 C 0.42148 0.44513 0.42239 0.44189 0.42422 0.43703 C 0.42695 0.42291 0.42292 0.44537 0.42617 0.42013 C 0.42656 0.41666 0.42812 0.40995 0.42812 0.40995 L 0.42812 0.40995 " pathEditMode="relative" ptsTypes="AAAAAAAAAAAAAAAAAAAAAAAAAAAAAAAAAAAAAAAAAAAAAAAAAAAAAAAAAAAAAAAAAAAAAAAAAAAAAAAAAAAAA">
                                      <p:cBhvr>
                                        <p:cTn id="17" dur="3000" fill="hold"/>
                                        <p:tgtEl>
                                          <p:spTgt spid="7"/>
                                        </p:tgtEl>
                                        <p:attrNameLst>
                                          <p:attrName>ppt_x</p:attrName>
                                          <p:attrName>ppt_y</p:attrName>
                                        </p:attrNameLst>
                                      </p:cBhvr>
                                    </p:animMotion>
                                  </p:childTnLst>
                                </p:cTn>
                              </p:par>
                              <p:par>
                                <p:cTn id="18" presetID="9" presetClass="exit" presetSubtype="0" fill="hold" grpId="2" nodeType="withEffect">
                                  <p:stCondLst>
                                    <p:cond delay="250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17"/>
                                        </p:tgtEl>
                                      </p:cBhvr>
                                    </p:animEffect>
                                    <p:set>
                                      <p:cBhvr>
                                        <p:cTn id="30" dur="1" fill="hold">
                                          <p:stCondLst>
                                            <p:cond delay="499"/>
                                          </p:stCondLst>
                                        </p:cTn>
                                        <p:tgtEl>
                                          <p:spTgt spid="17"/>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xit" presetSubtype="0" fill="hold" nodeType="clickEffect">
                                  <p:stCondLst>
                                    <p:cond delay="0"/>
                                  </p:stCondLst>
                                  <p:childTnLst>
                                    <p:animEffect transition="out" filter="dissolv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9"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Edit Suite 4 – Frequency Response</a:t>
            </a:r>
          </a:p>
        </p:txBody>
      </p:sp>
      <p:pic>
        <p:nvPicPr>
          <p:cNvPr id="12" name="Picture 11" descr="Chart, line chart&#10;&#10;Description automatically generated">
            <a:extLst>
              <a:ext uri="{FF2B5EF4-FFF2-40B4-BE49-F238E27FC236}">
                <a16:creationId xmlns:a16="http://schemas.microsoft.com/office/drawing/2014/main" id="{6127958A-8A4C-EA4B-B80B-E5F3C2290F8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9500" y="2025650"/>
            <a:ext cx="9446042" cy="4832350"/>
          </a:xfrm>
          <a:prstGeom prst="rect">
            <a:avLst/>
          </a:prstGeom>
          <a:solidFill>
            <a:schemeClr val="tx1"/>
          </a:solidFill>
          <a:ln>
            <a:noFill/>
          </a:ln>
        </p:spPr>
      </p:pic>
      <p:pic>
        <p:nvPicPr>
          <p:cNvPr id="14" name="Picture 13">
            <a:extLst>
              <a:ext uri="{FF2B5EF4-FFF2-40B4-BE49-F238E27FC236}">
                <a16:creationId xmlns:a16="http://schemas.microsoft.com/office/drawing/2014/main" id="{0F24CFDF-B89F-4849-B792-DA8D0D48FFEE}"/>
              </a:ext>
            </a:extLst>
          </p:cNvPr>
          <p:cNvPicPr>
            <a:picLocks noChangeAspect="1"/>
          </p:cNvPicPr>
          <p:nvPr/>
        </p:nvPicPr>
        <p:blipFill>
          <a:blip r:embed="rId4"/>
          <a:srcRect/>
          <a:stretch/>
        </p:blipFill>
        <p:spPr bwMode="auto">
          <a:xfrm>
            <a:off x="1090433" y="2025650"/>
            <a:ext cx="9424175" cy="4832350"/>
          </a:xfrm>
          <a:prstGeom prst="rect">
            <a:avLst/>
          </a:prstGeom>
          <a:solidFill>
            <a:schemeClr val="tx1"/>
          </a:solidFill>
          <a:ln>
            <a:noFill/>
          </a:ln>
        </p:spPr>
      </p:pic>
      <p:sp>
        <p:nvSpPr>
          <p:cNvPr id="4" name="Rectangle 3">
            <a:extLst>
              <a:ext uri="{FF2B5EF4-FFF2-40B4-BE49-F238E27FC236}">
                <a16:creationId xmlns:a16="http://schemas.microsoft.com/office/drawing/2014/main" id="{301EE877-A5B6-C247-B645-DE3B2C549EE0}"/>
              </a:ext>
            </a:extLst>
          </p:cNvPr>
          <p:cNvSpPr/>
          <p:nvPr/>
        </p:nvSpPr>
        <p:spPr>
          <a:xfrm>
            <a:off x="1637071" y="4579374"/>
            <a:ext cx="8657111" cy="6636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47115F39-8255-B44E-BCAF-F3F5C78255FC}"/>
              </a:ext>
            </a:extLst>
          </p:cNvPr>
          <p:cNvCxnSpPr/>
          <p:nvPr/>
        </p:nvCxnSpPr>
        <p:spPr>
          <a:xfrm flipV="1">
            <a:off x="1992586" y="4744841"/>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C7234A5-80DC-FF46-9BED-B39E6A0BBACB}"/>
              </a:ext>
            </a:extLst>
          </p:cNvPr>
          <p:cNvCxnSpPr/>
          <p:nvPr/>
        </p:nvCxnSpPr>
        <p:spPr>
          <a:xfrm flipV="1">
            <a:off x="3789431" y="5168764"/>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108360A-3259-8248-94ED-9B5246229D82}"/>
              </a:ext>
            </a:extLst>
          </p:cNvPr>
          <p:cNvCxnSpPr/>
          <p:nvPr/>
        </p:nvCxnSpPr>
        <p:spPr>
          <a:xfrm flipV="1">
            <a:off x="7746915" y="5368457"/>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370696D-6E21-ED4C-9301-744CF20E1AFB}"/>
              </a:ext>
            </a:extLst>
          </p:cNvPr>
          <p:cNvCxnSpPr/>
          <p:nvPr/>
        </p:nvCxnSpPr>
        <p:spPr>
          <a:xfrm flipV="1">
            <a:off x="4627198" y="5529821"/>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0485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88995">
        <p159:morph option="byWord"/>
      </p:transition>
    </mc:Choice>
    <mc:Fallback>
      <p:transition spd="slow" advTm="889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9"/>
                                        </p:tgtEl>
                                      </p:cBhvr>
                                    </p:animEffect>
                                    <p:set>
                                      <p:cBhvr>
                                        <p:cTn id="34" dur="1" fill="hold">
                                          <p:stCondLst>
                                            <p:cond delay="499"/>
                                          </p:stCondLst>
                                        </p:cTn>
                                        <p:tgtEl>
                                          <p:spTgt spid="9"/>
                                        </p:tgtEl>
                                        <p:attrNameLst>
                                          <p:attrName>style.visibility</p:attrName>
                                        </p:attrNameLst>
                                      </p:cBhvr>
                                      <p:to>
                                        <p:strVal val="hidden"/>
                                      </p:to>
                                    </p:set>
                                  </p:childTnLst>
                                </p:cTn>
                              </p:par>
                              <p:par>
                                <p:cTn id="35" presetID="9"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dissolv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Production Suite B – Rankings and Ratings</a:t>
            </a:r>
          </a:p>
        </p:txBody>
      </p:sp>
      <p:graphicFrame>
        <p:nvGraphicFramePr>
          <p:cNvPr id="15" name="Content Placeholder 14">
            <a:extLst>
              <a:ext uri="{FF2B5EF4-FFF2-40B4-BE49-F238E27FC236}">
                <a16:creationId xmlns:a16="http://schemas.microsoft.com/office/drawing/2014/main" id="{5307B2D0-CFAA-DB43-8CBC-C16F20939AA6}"/>
              </a:ext>
            </a:extLst>
          </p:cNvPr>
          <p:cNvGraphicFramePr>
            <a:graphicFrameLocks noGrp="1"/>
          </p:cNvGraphicFramePr>
          <p:nvPr>
            <p:ph idx="1"/>
            <p:extLst>
              <p:ext uri="{D42A27DB-BD31-4B8C-83A1-F6EECF244321}">
                <p14:modId xmlns:p14="http://schemas.microsoft.com/office/powerpoint/2010/main" val="394242408"/>
              </p:ext>
            </p:extLst>
          </p:nvPr>
        </p:nvGraphicFramePr>
        <p:xfrm>
          <a:off x="197753" y="2310143"/>
          <a:ext cx="3614226" cy="1725106"/>
        </p:xfrm>
        <a:graphic>
          <a:graphicData uri="http://schemas.openxmlformats.org/drawingml/2006/table">
            <a:tbl>
              <a:tblPr firstRow="1" firstCol="1" bandRow="1">
                <a:tableStyleId>{5C22544A-7EE6-4342-B048-85BDC9FD1C3A}</a:tableStyleId>
              </a:tblPr>
              <a:tblGrid>
                <a:gridCol w="1392005">
                  <a:extLst>
                    <a:ext uri="{9D8B030D-6E8A-4147-A177-3AD203B41FA5}">
                      <a16:colId xmlns:a16="http://schemas.microsoft.com/office/drawing/2014/main" val="3429158304"/>
                    </a:ext>
                  </a:extLst>
                </a:gridCol>
                <a:gridCol w="2222221">
                  <a:extLst>
                    <a:ext uri="{9D8B030D-6E8A-4147-A177-3AD203B41FA5}">
                      <a16:colId xmlns:a16="http://schemas.microsoft.com/office/drawing/2014/main" val="1969496094"/>
                    </a:ext>
                  </a:extLst>
                </a:gridCol>
              </a:tblGrid>
              <a:tr h="737235">
                <a:tc>
                  <a:txBody>
                    <a:bodyPr/>
                    <a:lstStyle/>
                    <a:p>
                      <a:pPr marL="0" marR="0" algn="l">
                        <a:lnSpc>
                          <a:spcPct val="15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Production Suite B - Preference Rating</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11802909"/>
                  </a:ext>
                </a:extLst>
              </a:tr>
              <a:tr h="241935">
                <a:tc>
                  <a:txBody>
                    <a:bodyPr/>
                    <a:lstStyle/>
                    <a:p>
                      <a:pPr marL="0" marR="0" algn="l">
                        <a:lnSpc>
                          <a:spcPct val="150000"/>
                        </a:lnSpc>
                        <a:spcBef>
                          <a:spcPts val="0"/>
                        </a:spcBef>
                        <a:spcAft>
                          <a:spcPts val="0"/>
                        </a:spcAft>
                      </a:pPr>
                      <a:r>
                        <a:rPr lang="en-US" sz="1200">
                          <a:effectLst/>
                        </a:rPr>
                        <a:t>Sonarworks</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32.7</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52550242"/>
                  </a:ext>
                </a:extLst>
              </a:tr>
              <a:tr h="252730">
                <a:tc>
                  <a:txBody>
                    <a:bodyPr/>
                    <a:lstStyle/>
                    <a:p>
                      <a:pPr marL="0" marR="0" algn="l">
                        <a:lnSpc>
                          <a:spcPct val="150000"/>
                        </a:lnSpc>
                        <a:spcBef>
                          <a:spcPts val="0"/>
                        </a:spcBef>
                        <a:spcAft>
                          <a:spcPts val="0"/>
                        </a:spcAft>
                      </a:pPr>
                      <a:r>
                        <a:rPr lang="en-US" sz="1200">
                          <a:effectLst/>
                        </a:rPr>
                        <a:t>Inverse</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15.3</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50194830"/>
                  </a:ext>
                </a:extLst>
              </a:tr>
              <a:tr h="241935">
                <a:tc>
                  <a:txBody>
                    <a:bodyPr/>
                    <a:lstStyle/>
                    <a:p>
                      <a:pPr marL="0" marR="0" algn="l">
                        <a:lnSpc>
                          <a:spcPct val="150000"/>
                        </a:lnSpc>
                        <a:spcBef>
                          <a:spcPts val="0"/>
                        </a:spcBef>
                        <a:spcAft>
                          <a:spcPts val="0"/>
                        </a:spcAft>
                      </a:pPr>
                      <a:r>
                        <a:rPr lang="en-US" sz="1200">
                          <a:effectLst/>
                        </a:rPr>
                        <a:t>ARC</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24.0</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40521560"/>
                  </a:ext>
                </a:extLst>
              </a:tr>
              <a:tr h="231775">
                <a:tc>
                  <a:txBody>
                    <a:bodyPr/>
                    <a:lstStyle/>
                    <a:p>
                      <a:pPr marL="0" marR="0" algn="l">
                        <a:lnSpc>
                          <a:spcPct val="150000"/>
                        </a:lnSpc>
                        <a:spcBef>
                          <a:spcPts val="0"/>
                        </a:spcBef>
                        <a:spcAft>
                          <a:spcPts val="0"/>
                        </a:spcAft>
                      </a:pPr>
                      <a:r>
                        <a:rPr lang="en-US" sz="1200">
                          <a:effectLst/>
                        </a:rPr>
                        <a:t>Normal</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28.0</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0828020"/>
                  </a:ext>
                </a:extLst>
              </a:tr>
            </a:tbl>
          </a:graphicData>
        </a:graphic>
      </p:graphicFrame>
      <p:pic>
        <p:nvPicPr>
          <p:cNvPr id="16" name="Picture 15">
            <a:extLst>
              <a:ext uri="{FF2B5EF4-FFF2-40B4-BE49-F238E27FC236}">
                <a16:creationId xmlns:a16="http://schemas.microsoft.com/office/drawing/2014/main" id="{00DC40C4-6F40-D44F-9F6C-FBEB7E982FB0}"/>
              </a:ext>
            </a:extLst>
          </p:cNvPr>
          <p:cNvPicPr/>
          <p:nvPr/>
        </p:nvPicPr>
        <p:blipFill>
          <a:blip r:embed="rId3"/>
          <a:srcRect/>
          <a:stretch/>
        </p:blipFill>
        <p:spPr bwMode="auto">
          <a:xfrm>
            <a:off x="4676358" y="2204083"/>
            <a:ext cx="5475605" cy="4421138"/>
          </a:xfrm>
          <a:prstGeom prst="rect">
            <a:avLst/>
          </a:prstGeom>
          <a:solidFill>
            <a:schemeClr val="tx1"/>
          </a:solidFill>
          <a:ln>
            <a:noFill/>
          </a:ln>
        </p:spPr>
      </p:pic>
      <p:pic>
        <p:nvPicPr>
          <p:cNvPr id="4" name="Picture 3" descr="A picture containing text, indoor, wall, floor&#10;&#10;Description automatically generated">
            <a:extLst>
              <a:ext uri="{FF2B5EF4-FFF2-40B4-BE49-F238E27FC236}">
                <a16:creationId xmlns:a16="http://schemas.microsoft.com/office/drawing/2014/main" id="{C8E29B3C-DC93-7540-8144-57AA8871C072}"/>
              </a:ext>
            </a:extLst>
          </p:cNvPr>
          <p:cNvPicPr>
            <a:picLocks noChangeAspect="1"/>
          </p:cNvPicPr>
          <p:nvPr/>
        </p:nvPicPr>
        <p:blipFill>
          <a:blip r:embed="rId4"/>
          <a:stretch>
            <a:fillRect/>
          </a:stretch>
        </p:blipFill>
        <p:spPr>
          <a:xfrm>
            <a:off x="415096" y="4187810"/>
            <a:ext cx="3249881" cy="2437411"/>
          </a:xfrm>
          <a:prstGeom prst="rect">
            <a:avLst/>
          </a:prstGeom>
        </p:spPr>
      </p:pic>
      <p:sp>
        <p:nvSpPr>
          <p:cNvPr id="7" name="Rectangle 6">
            <a:extLst>
              <a:ext uri="{FF2B5EF4-FFF2-40B4-BE49-F238E27FC236}">
                <a16:creationId xmlns:a16="http://schemas.microsoft.com/office/drawing/2014/main" id="{1E2B8B57-AC0C-9C46-83AC-E2DEC1A8A8F8}"/>
              </a:ext>
            </a:extLst>
          </p:cNvPr>
          <p:cNvSpPr/>
          <p:nvPr/>
        </p:nvSpPr>
        <p:spPr>
          <a:xfrm>
            <a:off x="4939553" y="2752165"/>
            <a:ext cx="618565" cy="1282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B217CA7-D536-9844-BB23-07F0657A26CB}"/>
              </a:ext>
            </a:extLst>
          </p:cNvPr>
          <p:cNvSpPr/>
          <p:nvPr/>
        </p:nvSpPr>
        <p:spPr>
          <a:xfrm>
            <a:off x="7817224" y="4939553"/>
            <a:ext cx="1783976" cy="12828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080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702">
        <p159:morph option="byObject"/>
      </p:transition>
    </mc:Choice>
    <mc:Fallback xmlns="">
      <p:transition spd="slow" advTm="3470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Production Suite B – Frequency Response</a:t>
            </a:r>
          </a:p>
        </p:txBody>
      </p:sp>
      <p:pic>
        <p:nvPicPr>
          <p:cNvPr id="12" name="Picture 11">
            <a:extLst>
              <a:ext uri="{FF2B5EF4-FFF2-40B4-BE49-F238E27FC236}">
                <a16:creationId xmlns:a16="http://schemas.microsoft.com/office/drawing/2014/main" id="{6127958A-8A4C-EA4B-B80B-E5F3C2290F8D}"/>
              </a:ext>
            </a:extLst>
          </p:cNvPr>
          <p:cNvPicPr>
            <a:picLocks noChangeAspect="1"/>
          </p:cNvPicPr>
          <p:nvPr/>
        </p:nvPicPr>
        <p:blipFill>
          <a:blip r:embed="rId3"/>
          <a:srcRect/>
          <a:stretch/>
        </p:blipFill>
        <p:spPr bwMode="auto">
          <a:xfrm>
            <a:off x="1079500" y="2025650"/>
            <a:ext cx="9446041" cy="4832350"/>
          </a:xfrm>
          <a:prstGeom prst="rect">
            <a:avLst/>
          </a:prstGeom>
          <a:solidFill>
            <a:schemeClr val="tx1"/>
          </a:solidFill>
          <a:ln>
            <a:noFill/>
          </a:ln>
        </p:spPr>
      </p:pic>
      <p:sp>
        <p:nvSpPr>
          <p:cNvPr id="3" name="Rectangle 2">
            <a:extLst>
              <a:ext uri="{FF2B5EF4-FFF2-40B4-BE49-F238E27FC236}">
                <a16:creationId xmlns:a16="http://schemas.microsoft.com/office/drawing/2014/main" id="{12F10978-6448-3848-B5A8-205083379FB5}"/>
              </a:ext>
            </a:extLst>
          </p:cNvPr>
          <p:cNvSpPr/>
          <p:nvPr/>
        </p:nvSpPr>
        <p:spPr>
          <a:xfrm>
            <a:off x="3863789" y="2823882"/>
            <a:ext cx="3101788" cy="6051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F071F992-4246-B845-B6A6-DFC0483C0FB9}"/>
              </a:ext>
            </a:extLst>
          </p:cNvPr>
          <p:cNvCxnSpPr/>
          <p:nvPr/>
        </p:nvCxnSpPr>
        <p:spPr>
          <a:xfrm flipV="1">
            <a:off x="2342210" y="4605887"/>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9D682B-B884-6B45-845A-F0B69BB3EEEA}"/>
              </a:ext>
            </a:extLst>
          </p:cNvPr>
          <p:cNvCxnSpPr/>
          <p:nvPr/>
        </p:nvCxnSpPr>
        <p:spPr>
          <a:xfrm flipV="1">
            <a:off x="5282634" y="3522378"/>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63E4409-4D25-D540-828D-80F5651E2783}"/>
              </a:ext>
            </a:extLst>
          </p:cNvPr>
          <p:cNvCxnSpPr/>
          <p:nvPr/>
        </p:nvCxnSpPr>
        <p:spPr>
          <a:xfrm flipV="1">
            <a:off x="8261338" y="3090101"/>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27BAE0F-0ECA-BC48-A545-EBD4B0A7EE42}"/>
              </a:ext>
            </a:extLst>
          </p:cNvPr>
          <p:cNvCxnSpPr/>
          <p:nvPr/>
        </p:nvCxnSpPr>
        <p:spPr>
          <a:xfrm flipV="1">
            <a:off x="8411315" y="5210936"/>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09CF349-2133-CB46-BAD4-074E3F3A3F1A}"/>
              </a:ext>
            </a:extLst>
          </p:cNvPr>
          <p:cNvCxnSpPr/>
          <p:nvPr/>
        </p:nvCxnSpPr>
        <p:spPr>
          <a:xfrm flipV="1">
            <a:off x="3306276" y="4363090"/>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302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8850">
        <p159:morph option="byWord"/>
      </p:transition>
    </mc:Choice>
    <mc:Fallback xmlns="">
      <p:transition spd="slow" advTm="388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9"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nodeType="clickEffect">
                                  <p:stCondLst>
                                    <p:cond delay="0"/>
                                  </p:stCondLst>
                                  <p:childTnLst>
                                    <p:animEffect transition="out" filter="dissolv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9"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nodeType="clickEffect">
                                  <p:stCondLst>
                                    <p:cond delay="0"/>
                                  </p:stCondLst>
                                  <p:childTnLst>
                                    <p:animEffect transition="out" filter="dissolv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9"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dissolv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Production Suite B – Frequency Response</a:t>
            </a:r>
          </a:p>
        </p:txBody>
      </p:sp>
      <p:pic>
        <p:nvPicPr>
          <p:cNvPr id="12" name="Picture 11">
            <a:extLst>
              <a:ext uri="{FF2B5EF4-FFF2-40B4-BE49-F238E27FC236}">
                <a16:creationId xmlns:a16="http://schemas.microsoft.com/office/drawing/2014/main" id="{6127958A-8A4C-EA4B-B80B-E5F3C2290F8D}"/>
              </a:ext>
            </a:extLst>
          </p:cNvPr>
          <p:cNvPicPr>
            <a:picLocks noChangeAspect="1"/>
          </p:cNvPicPr>
          <p:nvPr/>
        </p:nvPicPr>
        <p:blipFill>
          <a:blip r:embed="rId3"/>
          <a:srcRect/>
          <a:stretch/>
        </p:blipFill>
        <p:spPr bwMode="auto">
          <a:xfrm>
            <a:off x="1079500" y="2025650"/>
            <a:ext cx="9446041" cy="4832350"/>
          </a:xfrm>
          <a:prstGeom prst="rect">
            <a:avLst/>
          </a:prstGeom>
          <a:solidFill>
            <a:schemeClr val="tx1"/>
          </a:solidFill>
          <a:ln>
            <a:noFill/>
          </a:ln>
        </p:spPr>
      </p:pic>
      <p:pic>
        <p:nvPicPr>
          <p:cNvPr id="7" name="Picture 6">
            <a:extLst>
              <a:ext uri="{FF2B5EF4-FFF2-40B4-BE49-F238E27FC236}">
                <a16:creationId xmlns:a16="http://schemas.microsoft.com/office/drawing/2014/main" id="{C8756702-266F-2144-81AF-362D12779350}"/>
              </a:ext>
            </a:extLst>
          </p:cNvPr>
          <p:cNvPicPr>
            <a:picLocks noChangeAspect="1"/>
          </p:cNvPicPr>
          <p:nvPr/>
        </p:nvPicPr>
        <p:blipFill>
          <a:blip r:embed="rId4"/>
          <a:srcRect/>
          <a:stretch/>
        </p:blipFill>
        <p:spPr bwMode="auto">
          <a:xfrm>
            <a:off x="1079500" y="2025650"/>
            <a:ext cx="9424175" cy="4832350"/>
          </a:xfrm>
          <a:prstGeom prst="rect">
            <a:avLst/>
          </a:prstGeom>
          <a:solidFill>
            <a:schemeClr val="tx1"/>
          </a:solidFill>
          <a:ln>
            <a:noFill/>
          </a:ln>
        </p:spPr>
      </p:pic>
      <p:sp>
        <p:nvSpPr>
          <p:cNvPr id="3" name="Rectangle 2">
            <a:extLst>
              <a:ext uri="{FF2B5EF4-FFF2-40B4-BE49-F238E27FC236}">
                <a16:creationId xmlns:a16="http://schemas.microsoft.com/office/drawing/2014/main" id="{C13C4A98-7AA4-6745-9712-70449FEACC47}"/>
              </a:ext>
            </a:extLst>
          </p:cNvPr>
          <p:cNvSpPr/>
          <p:nvPr/>
        </p:nvSpPr>
        <p:spPr>
          <a:xfrm>
            <a:off x="1658471" y="4563034"/>
            <a:ext cx="2492188" cy="16495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C30175-8C1E-764A-AD81-F45AFBCEE367}"/>
              </a:ext>
            </a:extLst>
          </p:cNvPr>
          <p:cNvSpPr/>
          <p:nvPr/>
        </p:nvSpPr>
        <p:spPr>
          <a:xfrm>
            <a:off x="3962400" y="5091953"/>
            <a:ext cx="1389529" cy="313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EEAA3B3-2898-C54A-B37F-A2B3AB3D170E}"/>
              </a:ext>
            </a:extLst>
          </p:cNvPr>
          <p:cNvSpPr/>
          <p:nvPr/>
        </p:nvSpPr>
        <p:spPr>
          <a:xfrm>
            <a:off x="8904653" y="2321859"/>
            <a:ext cx="1389529" cy="5647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767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2650">
        <p159:morph option="byWord"/>
      </p:transition>
    </mc:Choice>
    <mc:Fallback>
      <p:transition spd="slow" advTm="2265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1" nodeType="clickEffect">
                                  <p:stCondLst>
                                    <p:cond delay="0"/>
                                  </p:stCondLst>
                                  <p:childTnLst>
                                    <p:animEffect transition="out" filter="dissolv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Research Lab – Rankings and Ratings</a:t>
            </a:r>
          </a:p>
        </p:txBody>
      </p:sp>
      <p:graphicFrame>
        <p:nvGraphicFramePr>
          <p:cNvPr id="15" name="Content Placeholder 14">
            <a:extLst>
              <a:ext uri="{FF2B5EF4-FFF2-40B4-BE49-F238E27FC236}">
                <a16:creationId xmlns:a16="http://schemas.microsoft.com/office/drawing/2014/main" id="{5307B2D0-CFAA-DB43-8CBC-C16F20939AA6}"/>
              </a:ext>
            </a:extLst>
          </p:cNvPr>
          <p:cNvGraphicFramePr>
            <a:graphicFrameLocks noGrp="1"/>
          </p:cNvGraphicFramePr>
          <p:nvPr>
            <p:ph idx="1"/>
            <p:extLst>
              <p:ext uri="{D42A27DB-BD31-4B8C-83A1-F6EECF244321}">
                <p14:modId xmlns:p14="http://schemas.microsoft.com/office/powerpoint/2010/main" val="480178223"/>
              </p:ext>
            </p:extLst>
          </p:nvPr>
        </p:nvGraphicFramePr>
        <p:xfrm>
          <a:off x="197753" y="2310143"/>
          <a:ext cx="3614226" cy="1725106"/>
        </p:xfrm>
        <a:graphic>
          <a:graphicData uri="http://schemas.openxmlformats.org/drawingml/2006/table">
            <a:tbl>
              <a:tblPr firstRow="1" firstCol="1" bandRow="1">
                <a:tableStyleId>{5C22544A-7EE6-4342-B048-85BDC9FD1C3A}</a:tableStyleId>
              </a:tblPr>
              <a:tblGrid>
                <a:gridCol w="1392005">
                  <a:extLst>
                    <a:ext uri="{9D8B030D-6E8A-4147-A177-3AD203B41FA5}">
                      <a16:colId xmlns:a16="http://schemas.microsoft.com/office/drawing/2014/main" val="3429158304"/>
                    </a:ext>
                  </a:extLst>
                </a:gridCol>
                <a:gridCol w="2222221">
                  <a:extLst>
                    <a:ext uri="{9D8B030D-6E8A-4147-A177-3AD203B41FA5}">
                      <a16:colId xmlns:a16="http://schemas.microsoft.com/office/drawing/2014/main" val="1969496094"/>
                    </a:ext>
                  </a:extLst>
                </a:gridCol>
              </a:tblGrid>
              <a:tr h="737235">
                <a:tc>
                  <a:txBody>
                    <a:bodyPr/>
                    <a:lstStyle/>
                    <a:p>
                      <a:pPr marL="0" marR="0" algn="l">
                        <a:lnSpc>
                          <a:spcPct val="150000"/>
                        </a:lnSpc>
                        <a:spcBef>
                          <a:spcPts val="0"/>
                        </a:spcBef>
                        <a:spcAft>
                          <a:spcPts val="0"/>
                        </a:spcAft>
                      </a:pPr>
                      <a:r>
                        <a:rPr lang="en-US" sz="1200">
                          <a:effectLst/>
                        </a:rPr>
                        <a:t> </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Research Lab - Preference Rating</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11802909"/>
                  </a:ext>
                </a:extLst>
              </a:tr>
              <a:tr h="241935">
                <a:tc>
                  <a:txBody>
                    <a:bodyPr/>
                    <a:lstStyle/>
                    <a:p>
                      <a:pPr marL="0" marR="0" algn="l">
                        <a:lnSpc>
                          <a:spcPct val="150000"/>
                        </a:lnSpc>
                        <a:spcBef>
                          <a:spcPts val="0"/>
                        </a:spcBef>
                        <a:spcAft>
                          <a:spcPts val="0"/>
                        </a:spcAft>
                      </a:pPr>
                      <a:r>
                        <a:rPr lang="en-US" sz="1200">
                          <a:effectLst/>
                        </a:rPr>
                        <a:t>Sonarworks</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21.3</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352550242"/>
                  </a:ext>
                </a:extLst>
              </a:tr>
              <a:tr h="252730">
                <a:tc>
                  <a:txBody>
                    <a:bodyPr/>
                    <a:lstStyle/>
                    <a:p>
                      <a:pPr marL="0" marR="0" algn="l">
                        <a:lnSpc>
                          <a:spcPct val="150000"/>
                        </a:lnSpc>
                        <a:spcBef>
                          <a:spcPts val="0"/>
                        </a:spcBef>
                        <a:spcAft>
                          <a:spcPts val="0"/>
                        </a:spcAft>
                      </a:pPr>
                      <a:r>
                        <a:rPr lang="en-US" sz="1200">
                          <a:effectLst/>
                        </a:rPr>
                        <a:t>Inverse</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26.0</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650194830"/>
                  </a:ext>
                </a:extLst>
              </a:tr>
              <a:tr h="241935">
                <a:tc>
                  <a:txBody>
                    <a:bodyPr/>
                    <a:lstStyle/>
                    <a:p>
                      <a:pPr marL="0" marR="0" algn="l">
                        <a:lnSpc>
                          <a:spcPct val="150000"/>
                        </a:lnSpc>
                        <a:spcBef>
                          <a:spcPts val="0"/>
                        </a:spcBef>
                        <a:spcAft>
                          <a:spcPts val="0"/>
                        </a:spcAft>
                      </a:pPr>
                      <a:r>
                        <a:rPr lang="en-US" sz="1200">
                          <a:effectLst/>
                        </a:rPr>
                        <a:t>ARC</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23.3</a:t>
                      </a:r>
                      <a:endParaRPr lang="en-US" sz="12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140521560"/>
                  </a:ext>
                </a:extLst>
              </a:tr>
              <a:tr h="231775">
                <a:tc>
                  <a:txBody>
                    <a:bodyPr/>
                    <a:lstStyle/>
                    <a:p>
                      <a:pPr marL="0" marR="0" algn="l">
                        <a:lnSpc>
                          <a:spcPct val="150000"/>
                        </a:lnSpc>
                        <a:spcBef>
                          <a:spcPts val="0"/>
                        </a:spcBef>
                        <a:spcAft>
                          <a:spcPts val="0"/>
                        </a:spcAft>
                      </a:pPr>
                      <a:r>
                        <a:rPr lang="en-US" sz="1200">
                          <a:effectLst/>
                        </a:rPr>
                        <a:t>Normal</a:t>
                      </a:r>
                      <a:endParaRPr lang="en-US" sz="12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l">
                        <a:lnSpc>
                          <a:spcPct val="150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29.3</a:t>
                      </a:r>
                      <a:endParaRPr lang="en-US" sz="12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0828020"/>
                  </a:ext>
                </a:extLst>
              </a:tr>
            </a:tbl>
          </a:graphicData>
        </a:graphic>
      </p:graphicFrame>
      <p:pic>
        <p:nvPicPr>
          <p:cNvPr id="16" name="Picture 15">
            <a:extLst>
              <a:ext uri="{FF2B5EF4-FFF2-40B4-BE49-F238E27FC236}">
                <a16:creationId xmlns:a16="http://schemas.microsoft.com/office/drawing/2014/main" id="{00DC40C4-6F40-D44F-9F6C-FBEB7E982FB0}"/>
              </a:ext>
            </a:extLst>
          </p:cNvPr>
          <p:cNvPicPr/>
          <p:nvPr/>
        </p:nvPicPr>
        <p:blipFill>
          <a:blip r:embed="rId3"/>
          <a:srcRect/>
          <a:stretch/>
        </p:blipFill>
        <p:spPr bwMode="auto">
          <a:xfrm>
            <a:off x="4676358" y="2204083"/>
            <a:ext cx="5475605" cy="4421138"/>
          </a:xfrm>
          <a:prstGeom prst="rect">
            <a:avLst/>
          </a:prstGeom>
          <a:solidFill>
            <a:schemeClr val="tx1"/>
          </a:solidFill>
          <a:ln>
            <a:noFill/>
          </a:ln>
        </p:spPr>
      </p:pic>
      <p:pic>
        <p:nvPicPr>
          <p:cNvPr id="4" name="Picture 3" descr="A picture containing text, wall, indoor, desk&#10;&#10;Description automatically generated">
            <a:extLst>
              <a:ext uri="{FF2B5EF4-FFF2-40B4-BE49-F238E27FC236}">
                <a16:creationId xmlns:a16="http://schemas.microsoft.com/office/drawing/2014/main" id="{C1E0782F-3D63-0C46-AD80-4CFCF3153FCC}"/>
              </a:ext>
            </a:extLst>
          </p:cNvPr>
          <p:cNvPicPr>
            <a:picLocks noChangeAspect="1"/>
          </p:cNvPicPr>
          <p:nvPr/>
        </p:nvPicPr>
        <p:blipFill>
          <a:blip r:embed="rId4"/>
          <a:stretch>
            <a:fillRect/>
          </a:stretch>
        </p:blipFill>
        <p:spPr>
          <a:xfrm>
            <a:off x="300841" y="4129644"/>
            <a:ext cx="3511138" cy="2633354"/>
          </a:xfrm>
          <a:prstGeom prst="rect">
            <a:avLst/>
          </a:prstGeom>
        </p:spPr>
      </p:pic>
      <p:sp>
        <p:nvSpPr>
          <p:cNvPr id="5" name="Rectangle 4">
            <a:extLst>
              <a:ext uri="{FF2B5EF4-FFF2-40B4-BE49-F238E27FC236}">
                <a16:creationId xmlns:a16="http://schemas.microsoft.com/office/drawing/2014/main" id="{E441544E-DAE3-0D43-9BDE-C3CA1BA77CD1}"/>
              </a:ext>
            </a:extLst>
          </p:cNvPr>
          <p:cNvSpPr/>
          <p:nvPr/>
        </p:nvSpPr>
        <p:spPr>
          <a:xfrm>
            <a:off x="5486401" y="2877671"/>
            <a:ext cx="609600" cy="9502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1FB79A4-EFA9-AA41-BE12-C8C8DBFCA62B}"/>
              </a:ext>
            </a:extLst>
          </p:cNvPr>
          <p:cNvSpPr/>
          <p:nvPr/>
        </p:nvSpPr>
        <p:spPr>
          <a:xfrm>
            <a:off x="8346143" y="4971192"/>
            <a:ext cx="609600" cy="10441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060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1694">
        <p159:morph option="byWord"/>
      </p:transition>
    </mc:Choice>
    <mc:Fallback xmlns="">
      <p:transition spd="slow" advTm="5169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Research Lab – Frequency Response</a:t>
            </a:r>
          </a:p>
        </p:txBody>
      </p:sp>
      <p:pic>
        <p:nvPicPr>
          <p:cNvPr id="12" name="Picture 11">
            <a:extLst>
              <a:ext uri="{FF2B5EF4-FFF2-40B4-BE49-F238E27FC236}">
                <a16:creationId xmlns:a16="http://schemas.microsoft.com/office/drawing/2014/main" id="{6127958A-8A4C-EA4B-B80B-E5F3C2290F8D}"/>
              </a:ext>
            </a:extLst>
          </p:cNvPr>
          <p:cNvPicPr>
            <a:picLocks noChangeAspect="1"/>
          </p:cNvPicPr>
          <p:nvPr/>
        </p:nvPicPr>
        <p:blipFill>
          <a:blip r:embed="rId3"/>
          <a:srcRect/>
          <a:stretch/>
        </p:blipFill>
        <p:spPr bwMode="auto">
          <a:xfrm>
            <a:off x="1090433" y="2025650"/>
            <a:ext cx="9424175" cy="4832350"/>
          </a:xfrm>
          <a:prstGeom prst="rect">
            <a:avLst/>
          </a:prstGeom>
          <a:solidFill>
            <a:schemeClr val="tx1"/>
          </a:solidFill>
          <a:ln>
            <a:noFill/>
          </a:ln>
        </p:spPr>
      </p:pic>
      <p:sp>
        <p:nvSpPr>
          <p:cNvPr id="3" name="Rectangle 2">
            <a:extLst>
              <a:ext uri="{FF2B5EF4-FFF2-40B4-BE49-F238E27FC236}">
                <a16:creationId xmlns:a16="http://schemas.microsoft.com/office/drawing/2014/main" id="{55C404C9-F2A0-774D-9A89-183FA4CA72C6}"/>
              </a:ext>
            </a:extLst>
          </p:cNvPr>
          <p:cNvSpPr/>
          <p:nvPr/>
        </p:nvSpPr>
        <p:spPr>
          <a:xfrm>
            <a:off x="1649506" y="3429000"/>
            <a:ext cx="8644676" cy="15822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227835B-C073-8D41-B086-8161744A59E0}"/>
              </a:ext>
            </a:extLst>
          </p:cNvPr>
          <p:cNvSpPr/>
          <p:nvPr/>
        </p:nvSpPr>
        <p:spPr>
          <a:xfrm>
            <a:off x="1649506" y="2339788"/>
            <a:ext cx="8644676" cy="4087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BB2BC02B-582B-CD4F-BC75-CBF97E7630EE}"/>
              </a:ext>
            </a:extLst>
          </p:cNvPr>
          <p:cNvCxnSpPr>
            <a:cxnSpLocks/>
          </p:cNvCxnSpPr>
          <p:nvPr/>
        </p:nvCxnSpPr>
        <p:spPr>
          <a:xfrm>
            <a:off x="2938723" y="5204693"/>
            <a:ext cx="0" cy="7926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0187EB7-7BCA-CC48-A834-1E7090E9E825}"/>
              </a:ext>
            </a:extLst>
          </p:cNvPr>
          <p:cNvCxnSpPr>
            <a:cxnSpLocks/>
          </p:cNvCxnSpPr>
          <p:nvPr/>
        </p:nvCxnSpPr>
        <p:spPr>
          <a:xfrm>
            <a:off x="2759429" y="3617259"/>
            <a:ext cx="0" cy="7926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8932801-B785-D24D-B8D4-1EBE238C739E}"/>
              </a:ext>
            </a:extLst>
          </p:cNvPr>
          <p:cNvCxnSpPr/>
          <p:nvPr/>
        </p:nvCxnSpPr>
        <p:spPr>
          <a:xfrm flipV="1">
            <a:off x="9179288" y="2700277"/>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8E0890A-274E-EA43-AF6F-F2AF0DB45310}"/>
              </a:ext>
            </a:extLst>
          </p:cNvPr>
          <p:cNvCxnSpPr/>
          <p:nvPr/>
        </p:nvCxnSpPr>
        <p:spPr>
          <a:xfrm flipV="1">
            <a:off x="9175091" y="2971119"/>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72BBC88-36A3-244F-8C00-009F1C21F3B0}"/>
              </a:ext>
            </a:extLst>
          </p:cNvPr>
          <p:cNvCxnSpPr/>
          <p:nvPr/>
        </p:nvCxnSpPr>
        <p:spPr>
          <a:xfrm flipV="1">
            <a:off x="2603961" y="4925425"/>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4991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26925">
        <p159:morph option="byWord"/>
      </p:transition>
    </mc:Choice>
    <mc:Fallback xmlns="">
      <p:transition spd="slow" advTm="2692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ssolve">
                                      <p:cBhvr>
                                        <p:cTn id="23" dur="500"/>
                                        <p:tgtEl>
                                          <p:spTgt spid="7"/>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xit" presetSubtype="0" fill="hold" nodeType="clickEffect">
                                  <p:stCondLst>
                                    <p:cond delay="0"/>
                                  </p:stCondLst>
                                  <p:childTnLst>
                                    <p:animEffect transition="out" filter="dissolv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7"/>
                                        </p:tgtEl>
                                      </p:cBhvr>
                                    </p:animEffect>
                                    <p:set>
                                      <p:cBhvr>
                                        <p:cTn id="34" dur="1" fill="hold">
                                          <p:stCondLst>
                                            <p:cond delay="499"/>
                                          </p:stCondLst>
                                        </p:cTn>
                                        <p:tgtEl>
                                          <p:spTgt spid="7"/>
                                        </p:tgtEl>
                                        <p:attrNameLst>
                                          <p:attrName>style.visibility</p:attrName>
                                        </p:attrNameLst>
                                      </p:cBhvr>
                                      <p:to>
                                        <p:strVal val="hidden"/>
                                      </p:to>
                                    </p:set>
                                  </p:childTnLst>
                                </p:cTn>
                              </p:par>
                              <p:par>
                                <p:cTn id="35" presetID="9"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par>
                                <p:cTn id="38" presetID="9"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xit" presetSubtype="0" fill="hold" nodeType="clickEffect">
                                  <p:stCondLst>
                                    <p:cond delay="0"/>
                                  </p:stCondLst>
                                  <p:childTnLst>
                                    <p:animEffect transition="out" filter="dissolve">
                                      <p:cBhvr>
                                        <p:cTn id="44" dur="500"/>
                                        <p:tgtEl>
                                          <p:spTgt spid="9"/>
                                        </p:tgtEl>
                                      </p:cBhvr>
                                    </p:animEffect>
                                    <p:set>
                                      <p:cBhvr>
                                        <p:cTn id="45" dur="1" fill="hold">
                                          <p:stCondLst>
                                            <p:cond delay="499"/>
                                          </p:stCondLst>
                                        </p:cTn>
                                        <p:tgtEl>
                                          <p:spTgt spid="9"/>
                                        </p:tgtEl>
                                        <p:attrNameLst>
                                          <p:attrName>style.visibility</p:attrName>
                                        </p:attrNameLst>
                                      </p:cBhvr>
                                      <p:to>
                                        <p:strVal val="hidden"/>
                                      </p:to>
                                    </p:set>
                                  </p:childTnLst>
                                </p:cTn>
                              </p:par>
                              <p:par>
                                <p:cTn id="46" presetID="9" presetClass="exit" presetSubtype="0" fill="hold" nodeType="withEffect">
                                  <p:stCondLst>
                                    <p:cond delay="0"/>
                                  </p:stCondLst>
                                  <p:childTnLst>
                                    <p:animEffect transition="out" filter="dissolve">
                                      <p:cBhvr>
                                        <p:cTn id="47" dur="500"/>
                                        <p:tgtEl>
                                          <p:spTgt spid="11"/>
                                        </p:tgtEl>
                                      </p:cBhvr>
                                    </p:animEffect>
                                    <p:set>
                                      <p:cBhvr>
                                        <p:cTn id="48" dur="1" fill="hold">
                                          <p:stCondLst>
                                            <p:cond delay="499"/>
                                          </p:stCondLst>
                                        </p:cTn>
                                        <p:tgtEl>
                                          <p:spTgt spid="11"/>
                                        </p:tgtEl>
                                        <p:attrNameLst>
                                          <p:attrName>style.visibility</p:attrName>
                                        </p:attrNameLst>
                                      </p:cBhvr>
                                      <p:to>
                                        <p:strVal val="hidden"/>
                                      </p:to>
                                    </p:set>
                                  </p:childTnLst>
                                </p:cTn>
                              </p:par>
                              <p:par>
                                <p:cTn id="49" presetID="9"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dissolve">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BE921-2C45-AB47-BD94-C395B56EF908}"/>
              </a:ext>
            </a:extLst>
          </p:cNvPr>
          <p:cNvSpPr>
            <a:spLocks noGrp="1"/>
          </p:cNvSpPr>
          <p:nvPr>
            <p:ph type="title"/>
          </p:nvPr>
        </p:nvSpPr>
        <p:spPr/>
        <p:txBody>
          <a:bodyPr>
            <a:normAutofit/>
          </a:bodyPr>
          <a:lstStyle/>
          <a:p>
            <a:r>
              <a:rPr lang="en-US" dirty="0"/>
              <a:t>Research Lab – Frequency Response</a:t>
            </a:r>
          </a:p>
        </p:txBody>
      </p:sp>
      <p:pic>
        <p:nvPicPr>
          <p:cNvPr id="12" name="Picture 11">
            <a:extLst>
              <a:ext uri="{FF2B5EF4-FFF2-40B4-BE49-F238E27FC236}">
                <a16:creationId xmlns:a16="http://schemas.microsoft.com/office/drawing/2014/main" id="{6127958A-8A4C-EA4B-B80B-E5F3C2290F8D}"/>
              </a:ext>
            </a:extLst>
          </p:cNvPr>
          <p:cNvPicPr>
            <a:picLocks noChangeAspect="1"/>
          </p:cNvPicPr>
          <p:nvPr/>
        </p:nvPicPr>
        <p:blipFill>
          <a:blip r:embed="rId3"/>
          <a:srcRect/>
          <a:stretch/>
        </p:blipFill>
        <p:spPr bwMode="auto">
          <a:xfrm>
            <a:off x="1090433" y="2025650"/>
            <a:ext cx="9424175" cy="4832350"/>
          </a:xfrm>
          <a:prstGeom prst="rect">
            <a:avLst/>
          </a:prstGeom>
          <a:solidFill>
            <a:schemeClr val="tx1"/>
          </a:solidFill>
          <a:ln>
            <a:noFill/>
          </a:ln>
        </p:spPr>
      </p:pic>
      <p:pic>
        <p:nvPicPr>
          <p:cNvPr id="4" name="Picture 3">
            <a:extLst>
              <a:ext uri="{FF2B5EF4-FFF2-40B4-BE49-F238E27FC236}">
                <a16:creationId xmlns:a16="http://schemas.microsoft.com/office/drawing/2014/main" id="{CDE8477D-717B-3746-AEC6-D9E224688BD7}"/>
              </a:ext>
            </a:extLst>
          </p:cNvPr>
          <p:cNvPicPr>
            <a:picLocks noChangeAspect="1"/>
          </p:cNvPicPr>
          <p:nvPr/>
        </p:nvPicPr>
        <p:blipFill>
          <a:blip r:embed="rId4"/>
          <a:srcRect/>
          <a:stretch/>
        </p:blipFill>
        <p:spPr bwMode="auto">
          <a:xfrm>
            <a:off x="1090432" y="2025650"/>
            <a:ext cx="9424175" cy="4832349"/>
          </a:xfrm>
          <a:prstGeom prst="rect">
            <a:avLst/>
          </a:prstGeom>
          <a:solidFill>
            <a:schemeClr val="tx1"/>
          </a:solidFill>
          <a:ln>
            <a:noFill/>
          </a:ln>
        </p:spPr>
      </p:pic>
      <p:cxnSp>
        <p:nvCxnSpPr>
          <p:cNvPr id="5" name="Straight Arrow Connector 4">
            <a:extLst>
              <a:ext uri="{FF2B5EF4-FFF2-40B4-BE49-F238E27FC236}">
                <a16:creationId xmlns:a16="http://schemas.microsoft.com/office/drawing/2014/main" id="{CDF559F1-2299-E142-88CF-A524AF66B06E}"/>
              </a:ext>
            </a:extLst>
          </p:cNvPr>
          <p:cNvCxnSpPr>
            <a:cxnSpLocks/>
          </p:cNvCxnSpPr>
          <p:nvPr/>
        </p:nvCxnSpPr>
        <p:spPr>
          <a:xfrm>
            <a:off x="2167758" y="5473634"/>
            <a:ext cx="0" cy="7926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88E8993F-6DD4-9444-92EB-4B7F15639D74}"/>
              </a:ext>
            </a:extLst>
          </p:cNvPr>
          <p:cNvSpPr/>
          <p:nvPr/>
        </p:nvSpPr>
        <p:spPr>
          <a:xfrm>
            <a:off x="3325905" y="4034118"/>
            <a:ext cx="3980330" cy="519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D0F6396B-22BB-FD4A-952F-786D9A4D21BC}"/>
              </a:ext>
            </a:extLst>
          </p:cNvPr>
          <p:cNvCxnSpPr/>
          <p:nvPr/>
        </p:nvCxnSpPr>
        <p:spPr>
          <a:xfrm flipV="1">
            <a:off x="8574456" y="3365566"/>
            <a:ext cx="0" cy="84784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4572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33403">
        <p159:morph option="byWord"/>
      </p:transition>
    </mc:Choice>
    <mc:Fallback>
      <p:transition spd="slow" advTm="3340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9"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par>
                                <p:cTn id="21" presetID="9" presetClass="exit" presetSubtype="0" fill="hold" grpId="1" nodeType="withEffect">
                                  <p:stCondLst>
                                    <p:cond delay="0"/>
                                  </p:stCondLst>
                                  <p:childTnLst>
                                    <p:animEffect transition="out" filter="dissolve">
                                      <p:cBhvr>
                                        <p:cTn id="22" dur="500"/>
                                        <p:tgtEl>
                                          <p:spTgt spid="3"/>
                                        </p:tgtEl>
                                      </p:cBhvr>
                                    </p:animEffect>
                                    <p:set>
                                      <p:cBhvr>
                                        <p:cTn id="2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A377-B8B5-C440-9870-E6FB55AFEC91}"/>
              </a:ext>
            </a:extLst>
          </p:cNvPr>
          <p:cNvSpPr>
            <a:spLocks noGrp="1"/>
          </p:cNvSpPr>
          <p:nvPr>
            <p:ph type="title"/>
          </p:nvPr>
        </p:nvSpPr>
        <p:spPr/>
        <p:txBody>
          <a:bodyPr/>
          <a:lstStyle/>
          <a:p>
            <a:r>
              <a:rPr lang="en-US" dirty="0"/>
              <a:t>What?</a:t>
            </a:r>
          </a:p>
        </p:txBody>
      </p:sp>
      <p:sp>
        <p:nvSpPr>
          <p:cNvPr id="3" name="Content Placeholder 2">
            <a:extLst>
              <a:ext uri="{FF2B5EF4-FFF2-40B4-BE49-F238E27FC236}">
                <a16:creationId xmlns:a16="http://schemas.microsoft.com/office/drawing/2014/main" id="{628877E7-7737-1C42-B40D-301FC3970BA5}"/>
              </a:ext>
            </a:extLst>
          </p:cNvPr>
          <p:cNvSpPr>
            <a:spLocks noGrp="1"/>
          </p:cNvSpPr>
          <p:nvPr>
            <p:ph idx="1"/>
          </p:nvPr>
        </p:nvSpPr>
        <p:spPr/>
        <p:txBody>
          <a:bodyPr/>
          <a:lstStyle/>
          <a:p>
            <a:pPr marL="0" indent="0">
              <a:buNone/>
            </a:pPr>
            <a:r>
              <a:rPr lang="en-US" dirty="0"/>
              <a:t>Evaluating 3 Room Correction software products in small critical-listening rooms</a:t>
            </a:r>
          </a:p>
          <a:p>
            <a:pPr marL="0" indent="0">
              <a:buNone/>
            </a:pPr>
            <a:endParaRPr lang="en-US" dirty="0"/>
          </a:p>
          <a:p>
            <a:r>
              <a:rPr lang="en-US" dirty="0"/>
              <a:t>Quantitative (Frequency Response)</a:t>
            </a:r>
          </a:p>
          <a:p>
            <a:endParaRPr lang="en-US" dirty="0"/>
          </a:p>
          <a:p>
            <a:r>
              <a:rPr lang="en-US" dirty="0"/>
              <a:t>Qualitative (Preference and Aural Characteristics) </a:t>
            </a:r>
          </a:p>
        </p:txBody>
      </p:sp>
    </p:spTree>
    <p:extLst>
      <p:ext uri="{BB962C8B-B14F-4D97-AF65-F5344CB8AC3E}">
        <p14:creationId xmlns:p14="http://schemas.microsoft.com/office/powerpoint/2010/main" val="2741297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69">
        <p159:morph option="byWord"/>
      </p:transition>
    </mc:Choice>
    <mc:Fallback xmlns="">
      <p:transition spd="slow" advTm="106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F65EE-0A82-5047-AFB9-9EA22D9E700B}"/>
              </a:ext>
            </a:extLst>
          </p:cNvPr>
          <p:cNvSpPr>
            <a:spLocks noGrp="1"/>
          </p:cNvSpPr>
          <p:nvPr>
            <p:ph type="title"/>
          </p:nvPr>
        </p:nvSpPr>
        <p:spPr/>
        <p:txBody>
          <a:bodyPr/>
          <a:lstStyle/>
          <a:p>
            <a:r>
              <a:rPr lang="en-US" dirty="0"/>
              <a:t>What does that all mean?</a:t>
            </a:r>
          </a:p>
        </p:txBody>
      </p:sp>
      <p:sp>
        <p:nvSpPr>
          <p:cNvPr id="3" name="Content Placeholder 2">
            <a:extLst>
              <a:ext uri="{FF2B5EF4-FFF2-40B4-BE49-F238E27FC236}">
                <a16:creationId xmlns:a16="http://schemas.microsoft.com/office/drawing/2014/main" id="{859FFAB2-898C-1141-B8E8-D5238F6EA09D}"/>
              </a:ext>
            </a:extLst>
          </p:cNvPr>
          <p:cNvSpPr>
            <a:spLocks noGrp="1"/>
          </p:cNvSpPr>
          <p:nvPr>
            <p:ph idx="1"/>
          </p:nvPr>
        </p:nvSpPr>
        <p:spPr>
          <a:xfrm>
            <a:off x="680321" y="2336872"/>
            <a:ext cx="9613861" cy="4348935"/>
          </a:xfrm>
        </p:spPr>
        <p:txBody>
          <a:bodyPr/>
          <a:lstStyle/>
          <a:p>
            <a:r>
              <a:rPr lang="en-US" dirty="0"/>
              <a:t>Inverse Filtering system did not perform well</a:t>
            </a:r>
          </a:p>
          <a:p>
            <a:endParaRPr lang="en-US" dirty="0"/>
          </a:p>
          <a:p>
            <a:r>
              <a:rPr lang="en-US" dirty="0"/>
              <a:t>In general, the more preferred systems were often better rated in brightness and clarity.</a:t>
            </a:r>
          </a:p>
          <a:p>
            <a:endParaRPr lang="en-US" dirty="0"/>
          </a:p>
          <a:p>
            <a:r>
              <a:rPr lang="en-US" dirty="0"/>
              <a:t>Extreme Processing was always least preferred</a:t>
            </a:r>
          </a:p>
          <a:p>
            <a:endParaRPr lang="en-US" dirty="0"/>
          </a:p>
          <a:p>
            <a:r>
              <a:rPr lang="en-US" dirty="0"/>
              <a:t>Each room’s preference ranking varied greatly.</a:t>
            </a:r>
          </a:p>
          <a:p>
            <a:endParaRPr lang="en-US" dirty="0"/>
          </a:p>
          <a:p>
            <a:endParaRPr lang="en-US" dirty="0"/>
          </a:p>
        </p:txBody>
      </p:sp>
    </p:spTree>
    <p:extLst>
      <p:ext uri="{BB962C8B-B14F-4D97-AF65-F5344CB8AC3E}">
        <p14:creationId xmlns:p14="http://schemas.microsoft.com/office/powerpoint/2010/main" val="111142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8806">
        <p159:morph option="byWord"/>
      </p:transition>
    </mc:Choice>
    <mc:Fallback xmlns="">
      <p:transition spd="slow" advTm="888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F65EE-0A82-5047-AFB9-9EA22D9E700B}"/>
              </a:ext>
            </a:extLst>
          </p:cNvPr>
          <p:cNvSpPr>
            <a:spLocks noGrp="1"/>
          </p:cNvSpPr>
          <p:nvPr>
            <p:ph type="title"/>
          </p:nvPr>
        </p:nvSpPr>
        <p:spPr/>
        <p:txBody>
          <a:bodyPr/>
          <a:lstStyle/>
          <a:p>
            <a:r>
              <a:rPr lang="en-US" dirty="0"/>
              <a:t>Why does it matter?</a:t>
            </a:r>
          </a:p>
        </p:txBody>
      </p:sp>
      <p:sp>
        <p:nvSpPr>
          <p:cNvPr id="3" name="Content Placeholder 2">
            <a:extLst>
              <a:ext uri="{FF2B5EF4-FFF2-40B4-BE49-F238E27FC236}">
                <a16:creationId xmlns:a16="http://schemas.microsoft.com/office/drawing/2014/main" id="{859FFAB2-898C-1141-B8E8-D5238F6EA09D}"/>
              </a:ext>
            </a:extLst>
          </p:cNvPr>
          <p:cNvSpPr>
            <a:spLocks noGrp="1"/>
          </p:cNvSpPr>
          <p:nvPr>
            <p:ph idx="1"/>
          </p:nvPr>
        </p:nvSpPr>
        <p:spPr>
          <a:xfrm>
            <a:off x="680321" y="2336872"/>
            <a:ext cx="9613861" cy="4348935"/>
          </a:xfrm>
        </p:spPr>
        <p:txBody>
          <a:bodyPr/>
          <a:lstStyle/>
          <a:p>
            <a:r>
              <a:rPr lang="en-US" dirty="0"/>
              <a:t>Binaural Testing worked well</a:t>
            </a:r>
          </a:p>
          <a:p>
            <a:endParaRPr lang="en-US" dirty="0"/>
          </a:p>
          <a:p>
            <a:r>
              <a:rPr lang="en-US" dirty="0"/>
              <a:t>One System does not rule them all</a:t>
            </a:r>
          </a:p>
          <a:p>
            <a:endParaRPr lang="en-US" dirty="0"/>
          </a:p>
          <a:p>
            <a:r>
              <a:rPr lang="en-US" dirty="0"/>
              <a:t>Automated Software can make mistakes</a:t>
            </a:r>
          </a:p>
          <a:p>
            <a:endParaRPr lang="en-US" dirty="0"/>
          </a:p>
          <a:p>
            <a:endParaRPr lang="en-US" dirty="0"/>
          </a:p>
          <a:p>
            <a:endParaRPr lang="en-US" dirty="0"/>
          </a:p>
        </p:txBody>
      </p:sp>
    </p:spTree>
    <p:extLst>
      <p:ext uri="{BB962C8B-B14F-4D97-AF65-F5344CB8AC3E}">
        <p14:creationId xmlns:p14="http://schemas.microsoft.com/office/powerpoint/2010/main" val="4100647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738">
        <p159:morph option="byWord"/>
      </p:transition>
    </mc:Choice>
    <mc:Fallback xmlns="">
      <p:transition spd="slow" advTm="873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dissolv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F65EE-0A82-5047-AFB9-9EA22D9E700B}"/>
              </a:ext>
            </a:extLst>
          </p:cNvPr>
          <p:cNvSpPr>
            <a:spLocks noGrp="1"/>
          </p:cNvSpPr>
          <p:nvPr>
            <p:ph type="title"/>
          </p:nvPr>
        </p:nvSpPr>
        <p:spPr/>
        <p:txBody>
          <a:bodyPr/>
          <a:lstStyle/>
          <a:p>
            <a:r>
              <a:rPr lang="en-US" dirty="0"/>
              <a:t>What is next?</a:t>
            </a:r>
          </a:p>
        </p:txBody>
      </p:sp>
      <p:sp>
        <p:nvSpPr>
          <p:cNvPr id="3" name="Content Placeholder 2">
            <a:extLst>
              <a:ext uri="{FF2B5EF4-FFF2-40B4-BE49-F238E27FC236}">
                <a16:creationId xmlns:a16="http://schemas.microsoft.com/office/drawing/2014/main" id="{859FFAB2-898C-1141-B8E8-D5238F6EA09D}"/>
              </a:ext>
            </a:extLst>
          </p:cNvPr>
          <p:cNvSpPr>
            <a:spLocks noGrp="1"/>
          </p:cNvSpPr>
          <p:nvPr>
            <p:ph idx="1"/>
          </p:nvPr>
        </p:nvSpPr>
        <p:spPr>
          <a:xfrm>
            <a:off x="680321" y="2336872"/>
            <a:ext cx="9613861" cy="4348935"/>
          </a:xfrm>
        </p:spPr>
        <p:txBody>
          <a:bodyPr/>
          <a:lstStyle/>
          <a:p>
            <a:r>
              <a:rPr lang="en-US" dirty="0"/>
              <a:t>More Testing!!!</a:t>
            </a:r>
          </a:p>
          <a:p>
            <a:pPr lvl="1"/>
            <a:r>
              <a:rPr lang="en-US" dirty="0"/>
              <a:t>More Rooms</a:t>
            </a:r>
          </a:p>
          <a:p>
            <a:pPr lvl="1"/>
            <a:r>
              <a:rPr lang="en-US" dirty="0"/>
              <a:t>More Participants</a:t>
            </a:r>
          </a:p>
          <a:p>
            <a:endParaRPr lang="en-US" dirty="0"/>
          </a:p>
          <a:p>
            <a:r>
              <a:rPr lang="en-US" dirty="0"/>
              <a:t>Improve the Inverse Filtering System</a:t>
            </a:r>
          </a:p>
          <a:p>
            <a:pPr lvl="1"/>
            <a:r>
              <a:rPr lang="en-US" dirty="0"/>
              <a:t>Create Something that anyone can use</a:t>
            </a:r>
          </a:p>
          <a:p>
            <a:pPr lvl="1"/>
            <a:r>
              <a:rPr lang="en-US" dirty="0"/>
              <a:t>Run in real-time</a:t>
            </a:r>
          </a:p>
          <a:p>
            <a:pPr lvl="1"/>
            <a:r>
              <a:rPr lang="en-US" dirty="0"/>
              <a:t>Average the impulse responses</a:t>
            </a:r>
          </a:p>
          <a:p>
            <a:pPr lvl="1"/>
            <a:r>
              <a:rPr lang="en-US" dirty="0"/>
              <a:t>Improve the Smoothing system</a:t>
            </a:r>
          </a:p>
          <a:p>
            <a:endParaRPr lang="en-US" dirty="0"/>
          </a:p>
          <a:p>
            <a:endParaRPr lang="en-US" dirty="0"/>
          </a:p>
        </p:txBody>
      </p:sp>
    </p:spTree>
    <p:extLst>
      <p:ext uri="{BB962C8B-B14F-4D97-AF65-F5344CB8AC3E}">
        <p14:creationId xmlns:p14="http://schemas.microsoft.com/office/powerpoint/2010/main" val="2521853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Word"/>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dissolve">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dissolve">
                                      <p:cBhvr>
                                        <p:cTn id="28" dur="500"/>
                                        <p:tgtEl>
                                          <p:spTgt spid="3">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animEffect transition="in" filter="dissolve">
                                      <p:cBhvr>
                                        <p:cTn id="33" dur="500"/>
                                        <p:tgtEl>
                                          <p:spTgt spid="3">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8" end="8"/>
                                            </p:txEl>
                                          </p:spTgt>
                                        </p:tgtEl>
                                        <p:attrNameLst>
                                          <p:attrName>style.visibility</p:attrName>
                                        </p:attrNameLst>
                                      </p:cBhvr>
                                      <p:to>
                                        <p:strVal val="visible"/>
                                      </p:to>
                                    </p:set>
                                    <p:animEffect transition="in" filter="dissolve">
                                      <p:cBhvr>
                                        <p:cTn id="3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A377-B8B5-C440-9870-E6FB55AFEC91}"/>
              </a:ext>
            </a:extLst>
          </p:cNvPr>
          <p:cNvSpPr>
            <a:spLocks noGrp="1"/>
          </p:cNvSpPr>
          <p:nvPr>
            <p:ph type="title"/>
          </p:nvPr>
        </p:nvSpPr>
        <p:spPr/>
        <p:txBody>
          <a:bodyPr/>
          <a:lstStyle/>
          <a:p>
            <a:r>
              <a:rPr lang="en-US" dirty="0"/>
              <a:t>Why?</a:t>
            </a:r>
          </a:p>
        </p:txBody>
      </p:sp>
      <p:sp>
        <p:nvSpPr>
          <p:cNvPr id="3" name="Content Placeholder 2">
            <a:extLst>
              <a:ext uri="{FF2B5EF4-FFF2-40B4-BE49-F238E27FC236}">
                <a16:creationId xmlns:a16="http://schemas.microsoft.com/office/drawing/2014/main" id="{628877E7-7737-1C42-B40D-301FC3970BA5}"/>
              </a:ext>
            </a:extLst>
          </p:cNvPr>
          <p:cNvSpPr>
            <a:spLocks noGrp="1"/>
          </p:cNvSpPr>
          <p:nvPr>
            <p:ph idx="1"/>
          </p:nvPr>
        </p:nvSpPr>
        <p:spPr>
          <a:xfrm>
            <a:off x="680321" y="3218329"/>
            <a:ext cx="9613861" cy="2717860"/>
          </a:xfrm>
        </p:spPr>
        <p:txBody>
          <a:bodyPr/>
          <a:lstStyle/>
          <a:p>
            <a:r>
              <a:rPr lang="en-US" dirty="0"/>
              <a:t>Accessibility</a:t>
            </a:r>
          </a:p>
          <a:p>
            <a:endParaRPr lang="en-US" dirty="0"/>
          </a:p>
          <a:p>
            <a:endParaRPr lang="en-US" dirty="0"/>
          </a:p>
          <a:p>
            <a:r>
              <a:rPr lang="en-US" dirty="0"/>
              <a:t>City Living</a:t>
            </a:r>
          </a:p>
          <a:p>
            <a:pPr marL="0" indent="0">
              <a:buNone/>
            </a:pPr>
            <a:endParaRPr lang="en-US" dirty="0"/>
          </a:p>
        </p:txBody>
      </p:sp>
    </p:spTree>
    <p:extLst>
      <p:ext uri="{BB962C8B-B14F-4D97-AF65-F5344CB8AC3E}">
        <p14:creationId xmlns:p14="http://schemas.microsoft.com/office/powerpoint/2010/main" val="202659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9065">
        <p159:morph option="byWord"/>
      </p:transition>
    </mc:Choice>
    <mc:Fallback xmlns="">
      <p:transition spd="slow" advTm="4906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BA377-B8B5-C440-9870-E6FB55AFEC91}"/>
              </a:ext>
            </a:extLst>
          </p:cNvPr>
          <p:cNvSpPr>
            <a:spLocks noGrp="1"/>
          </p:cNvSpPr>
          <p:nvPr>
            <p:ph type="title"/>
          </p:nvPr>
        </p:nvSpPr>
        <p:spPr/>
        <p:txBody>
          <a:bodyPr/>
          <a:lstStyle/>
          <a:p>
            <a:r>
              <a:rPr lang="en-US" dirty="0"/>
              <a:t>Why Now?</a:t>
            </a:r>
          </a:p>
        </p:txBody>
      </p:sp>
      <p:sp>
        <p:nvSpPr>
          <p:cNvPr id="3" name="Content Placeholder 2">
            <a:extLst>
              <a:ext uri="{FF2B5EF4-FFF2-40B4-BE49-F238E27FC236}">
                <a16:creationId xmlns:a16="http://schemas.microsoft.com/office/drawing/2014/main" id="{628877E7-7737-1C42-B40D-301FC3970BA5}"/>
              </a:ext>
            </a:extLst>
          </p:cNvPr>
          <p:cNvSpPr>
            <a:spLocks noGrp="1"/>
          </p:cNvSpPr>
          <p:nvPr>
            <p:ph idx="1"/>
          </p:nvPr>
        </p:nvSpPr>
        <p:spPr/>
        <p:txBody>
          <a:bodyPr/>
          <a:lstStyle/>
          <a:p>
            <a:r>
              <a:rPr lang="en-US" dirty="0"/>
              <a:t>Work From Home</a:t>
            </a:r>
          </a:p>
          <a:p>
            <a:endParaRPr lang="en-US" dirty="0"/>
          </a:p>
          <a:p>
            <a:r>
              <a:rPr lang="en-US" dirty="0"/>
              <a:t>Last Comprehensive Study in 2009</a:t>
            </a:r>
          </a:p>
          <a:p>
            <a:pPr marL="0" indent="0">
              <a:buNone/>
            </a:pPr>
            <a:r>
              <a:rPr lang="en-US" i="1" dirty="0"/>
              <a:t>	The Subjective and Objective Evaluation of Room Correction 	Products</a:t>
            </a:r>
          </a:p>
          <a:p>
            <a:pPr marL="0" indent="0">
              <a:buNone/>
            </a:pPr>
            <a:endParaRPr lang="en-US" i="1" dirty="0"/>
          </a:p>
        </p:txBody>
      </p:sp>
    </p:spTree>
    <p:extLst>
      <p:ext uri="{BB962C8B-B14F-4D97-AF65-F5344CB8AC3E}">
        <p14:creationId xmlns:p14="http://schemas.microsoft.com/office/powerpoint/2010/main" val="2456038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80529">
        <p159:morph option="byWord"/>
      </p:transition>
    </mc:Choice>
    <mc:Fallback xmlns="">
      <p:transition spd="slow" advTm="805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5BB3-45EF-4641-889F-1BE884832741}"/>
              </a:ext>
            </a:extLst>
          </p:cNvPr>
          <p:cNvSpPr>
            <a:spLocks noGrp="1"/>
          </p:cNvSpPr>
          <p:nvPr>
            <p:ph type="title"/>
          </p:nvPr>
        </p:nvSpPr>
        <p:spPr/>
        <p:txBody>
          <a:bodyPr>
            <a:normAutofit fontScale="90000"/>
          </a:bodyPr>
          <a:lstStyle/>
          <a:p>
            <a:r>
              <a:rPr lang="en-US" dirty="0"/>
              <a:t>Previous Study - </a:t>
            </a:r>
            <a:r>
              <a:rPr lang="en-US" i="1" dirty="0"/>
              <a:t>The Subjective and Objective Evaluation of Room Correction Products </a:t>
            </a:r>
            <a:endParaRPr lang="en-US" dirty="0"/>
          </a:p>
        </p:txBody>
      </p:sp>
      <p:sp>
        <p:nvSpPr>
          <p:cNvPr id="3" name="Content Placeholder 2">
            <a:extLst>
              <a:ext uri="{FF2B5EF4-FFF2-40B4-BE49-F238E27FC236}">
                <a16:creationId xmlns:a16="http://schemas.microsoft.com/office/drawing/2014/main" id="{D4D32A36-8E1D-A94E-956D-412042054100}"/>
              </a:ext>
            </a:extLst>
          </p:cNvPr>
          <p:cNvSpPr>
            <a:spLocks noGrp="1"/>
          </p:cNvSpPr>
          <p:nvPr>
            <p:ph idx="1"/>
          </p:nvPr>
        </p:nvSpPr>
        <p:spPr/>
        <p:txBody>
          <a:bodyPr/>
          <a:lstStyle/>
          <a:p>
            <a:r>
              <a:rPr lang="en-US" i="1" dirty="0"/>
              <a:t>The Subjective and Objective Evaluation of Room Correction Products – </a:t>
            </a:r>
            <a:r>
              <a:rPr lang="en-US" dirty="0"/>
              <a:t>Olive et al</a:t>
            </a:r>
            <a:endParaRPr lang="en-US" sz="2000" dirty="0"/>
          </a:p>
          <a:p>
            <a:endParaRPr lang="en-US" sz="2000" i="1" dirty="0"/>
          </a:p>
          <a:p>
            <a:r>
              <a:rPr lang="en-US" sz="2000" i="1" dirty="0"/>
              <a:t>Design and Evaluation of Digital Filters Applied to Loudspeaker/Room Equalization </a:t>
            </a:r>
            <a:r>
              <a:rPr lang="en-US" sz="2000" dirty="0"/>
              <a:t>- Rubak, P. &amp; Johansen, L. G.</a:t>
            </a:r>
          </a:p>
          <a:p>
            <a:endParaRPr lang="en-US" sz="2000" dirty="0"/>
          </a:p>
          <a:p>
            <a:r>
              <a:rPr lang="en-US" sz="2000" dirty="0"/>
              <a:t>Subjective Investigations of Inverse Filtering - Norcross, S. G., Soulodre, G. A., &amp; Lavoie, M. C.  </a:t>
            </a:r>
          </a:p>
          <a:p>
            <a:endParaRPr lang="en-US" i="1" dirty="0"/>
          </a:p>
          <a:p>
            <a:endParaRPr lang="en-US" i="1" dirty="0"/>
          </a:p>
          <a:p>
            <a:endParaRPr lang="en-US" dirty="0"/>
          </a:p>
        </p:txBody>
      </p:sp>
    </p:spTree>
    <p:extLst>
      <p:ext uri="{BB962C8B-B14F-4D97-AF65-F5344CB8AC3E}">
        <p14:creationId xmlns:p14="http://schemas.microsoft.com/office/powerpoint/2010/main" val="3473843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9907">
        <p159:morph option="byWord"/>
      </p:transition>
    </mc:Choice>
    <mc:Fallback xmlns="">
      <p:transition spd="slow" advTm="5990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dissolve">
                                      <p:cBhvr>
                                        <p:cTn id="7" dur="500"/>
                                        <p:tgtEl>
                                          <p:spTgt spid="3">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5BB3-45EF-4641-889F-1BE884832741}"/>
              </a:ext>
            </a:extLst>
          </p:cNvPr>
          <p:cNvSpPr>
            <a:spLocks noGrp="1"/>
          </p:cNvSpPr>
          <p:nvPr>
            <p:ph type="title"/>
          </p:nvPr>
        </p:nvSpPr>
        <p:spPr/>
        <p:txBody>
          <a:bodyPr>
            <a:normAutofit fontScale="90000"/>
          </a:bodyPr>
          <a:lstStyle/>
          <a:p>
            <a:r>
              <a:rPr lang="en-US" dirty="0"/>
              <a:t>Previous Study - </a:t>
            </a:r>
            <a:r>
              <a:rPr lang="en-US" i="1" dirty="0"/>
              <a:t>The Subjective and Objective Evaluation of Room Correction Products </a:t>
            </a:r>
            <a:endParaRPr lang="en-US" dirty="0"/>
          </a:p>
        </p:txBody>
      </p:sp>
      <p:sp>
        <p:nvSpPr>
          <p:cNvPr id="3" name="Content Placeholder 2">
            <a:extLst>
              <a:ext uri="{FF2B5EF4-FFF2-40B4-BE49-F238E27FC236}">
                <a16:creationId xmlns:a16="http://schemas.microsoft.com/office/drawing/2014/main" id="{D4D32A36-8E1D-A94E-956D-412042054100}"/>
              </a:ext>
            </a:extLst>
          </p:cNvPr>
          <p:cNvSpPr>
            <a:spLocks noGrp="1"/>
          </p:cNvSpPr>
          <p:nvPr>
            <p:ph idx="1"/>
          </p:nvPr>
        </p:nvSpPr>
        <p:spPr>
          <a:xfrm>
            <a:off x="680321" y="2336872"/>
            <a:ext cx="9613861" cy="4368727"/>
          </a:xfrm>
        </p:spPr>
        <p:txBody>
          <a:bodyPr>
            <a:normAutofit fontScale="92500" lnSpcReduction="10000"/>
          </a:bodyPr>
          <a:lstStyle/>
          <a:p>
            <a:r>
              <a:rPr lang="en-US" b="1" i="1" dirty="0"/>
              <a:t>Subjective and Objective</a:t>
            </a:r>
            <a:endParaRPr lang="en-US" i="1" dirty="0"/>
          </a:p>
          <a:p>
            <a:r>
              <a:rPr lang="en-US" dirty="0"/>
              <a:t>Comparison of 5 room correction products</a:t>
            </a:r>
          </a:p>
          <a:p>
            <a:pPr lvl="1"/>
            <a:r>
              <a:rPr lang="en-US" dirty="0"/>
              <a:t>Audyssey Room Equalizer, </a:t>
            </a:r>
          </a:p>
          <a:p>
            <a:pPr lvl="1"/>
            <a:r>
              <a:rPr lang="en-US" dirty="0"/>
              <a:t>Anthem Statement D2 Processor</a:t>
            </a:r>
          </a:p>
          <a:p>
            <a:pPr lvl="1"/>
            <a:r>
              <a:rPr lang="en-US" dirty="0"/>
              <a:t>Harman International Room Correction 1 and Room Correction 2</a:t>
            </a:r>
          </a:p>
          <a:p>
            <a:pPr lvl="1"/>
            <a:r>
              <a:rPr lang="en-US" dirty="0"/>
              <a:t>Lyngdorf DPA-1</a:t>
            </a:r>
          </a:p>
          <a:p>
            <a:r>
              <a:rPr lang="en-US" dirty="0"/>
              <a:t>3 Pieces of Program Material</a:t>
            </a:r>
          </a:p>
          <a:p>
            <a:pPr lvl="1"/>
            <a:r>
              <a:rPr lang="en-US" dirty="0"/>
              <a:t>Jennifer Warnes’ “Bird on a Wire”</a:t>
            </a:r>
          </a:p>
          <a:p>
            <a:pPr lvl="1"/>
            <a:r>
              <a:rPr lang="en-US" dirty="0"/>
              <a:t>Tracy Chapman’s “Fast Car”</a:t>
            </a:r>
          </a:p>
          <a:p>
            <a:pPr lvl="1"/>
            <a:r>
              <a:rPr lang="en-US" dirty="0"/>
              <a:t>James Taylor’s “That’s Why I’m Here”</a:t>
            </a:r>
          </a:p>
          <a:p>
            <a:r>
              <a:rPr lang="en-US" dirty="0"/>
              <a:t>Impulse responses were recorded in 6 different listening seats</a:t>
            </a:r>
          </a:p>
          <a:p>
            <a:r>
              <a:rPr lang="en-US" dirty="0"/>
              <a:t>Listeners Asked for Preference and subjective characteristic ratings</a:t>
            </a:r>
          </a:p>
        </p:txBody>
      </p:sp>
    </p:spTree>
    <p:extLst>
      <p:ext uri="{BB962C8B-B14F-4D97-AF65-F5344CB8AC3E}">
        <p14:creationId xmlns:p14="http://schemas.microsoft.com/office/powerpoint/2010/main" val="3944180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67453">
        <p159:morph option="byWord"/>
      </p:transition>
    </mc:Choice>
    <mc:Fallback xmlns="">
      <p:transition spd="slow" advTm="6745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dissolve">
                                      <p:cBhvr>
                                        <p:cTn id="16" dur="500"/>
                                        <p:tgtEl>
                                          <p:spTgt spid="3">
                                            <p:txEl>
                                              <p:pRg st="4" end="4"/>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dissolv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dissolve">
                                      <p:cBhvr>
                                        <p:cTn id="24" dur="500"/>
                                        <p:tgtEl>
                                          <p:spTgt spid="3">
                                            <p:txEl>
                                              <p:pRg st="6" end="6"/>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dissolve">
                                      <p:cBhvr>
                                        <p:cTn id="27" dur="500"/>
                                        <p:tgtEl>
                                          <p:spTgt spid="3">
                                            <p:txEl>
                                              <p:pRg st="7" end="7"/>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dissolve">
                                      <p:cBhvr>
                                        <p:cTn id="30" dur="500"/>
                                        <p:tgtEl>
                                          <p:spTgt spid="3">
                                            <p:txEl>
                                              <p:pRg st="8" end="8"/>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dissolv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dissolve">
                                      <p:cBhvr>
                                        <p:cTn id="38" dur="500"/>
                                        <p:tgtEl>
                                          <p:spTgt spid="3">
                                            <p:txEl>
                                              <p:pRg st="10" end="1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animEffect transition="in" filter="dissolve">
                                      <p:cBhvr>
                                        <p:cTn id="43"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85BB3-45EF-4641-889F-1BE884832741}"/>
              </a:ext>
            </a:extLst>
          </p:cNvPr>
          <p:cNvSpPr>
            <a:spLocks noGrp="1"/>
          </p:cNvSpPr>
          <p:nvPr>
            <p:ph type="title"/>
          </p:nvPr>
        </p:nvSpPr>
        <p:spPr/>
        <p:txBody>
          <a:bodyPr>
            <a:normAutofit fontScale="90000"/>
          </a:bodyPr>
          <a:lstStyle/>
          <a:p>
            <a:r>
              <a:rPr lang="en-US" dirty="0"/>
              <a:t>Previous Study - </a:t>
            </a:r>
            <a:r>
              <a:rPr lang="en-US" i="1" dirty="0"/>
              <a:t>The Subjective and Objective Evaluation of Room Correction Products </a:t>
            </a:r>
            <a:endParaRPr lang="en-US" dirty="0"/>
          </a:p>
        </p:txBody>
      </p:sp>
      <p:sp>
        <p:nvSpPr>
          <p:cNvPr id="3" name="Content Placeholder 2">
            <a:extLst>
              <a:ext uri="{FF2B5EF4-FFF2-40B4-BE49-F238E27FC236}">
                <a16:creationId xmlns:a16="http://schemas.microsoft.com/office/drawing/2014/main" id="{D4D32A36-8E1D-A94E-956D-412042054100}"/>
              </a:ext>
            </a:extLst>
          </p:cNvPr>
          <p:cNvSpPr>
            <a:spLocks noGrp="1"/>
          </p:cNvSpPr>
          <p:nvPr>
            <p:ph idx="1"/>
          </p:nvPr>
        </p:nvSpPr>
        <p:spPr>
          <a:xfrm>
            <a:off x="680321" y="2336872"/>
            <a:ext cx="9613861" cy="4368727"/>
          </a:xfrm>
        </p:spPr>
        <p:txBody>
          <a:bodyPr>
            <a:normAutofit/>
          </a:bodyPr>
          <a:lstStyle/>
          <a:p>
            <a:r>
              <a:rPr lang="en-US" sz="2000" dirty="0"/>
              <a:t>Conclusions</a:t>
            </a:r>
          </a:p>
          <a:p>
            <a:pPr lvl="1"/>
            <a:r>
              <a:rPr lang="en-US" sz="1600" dirty="0"/>
              <a:t>Listeners preferred the room that was least colored, harsh, thin, and the most full and neutral.</a:t>
            </a:r>
          </a:p>
          <a:p>
            <a:pPr lvl="1"/>
            <a:r>
              <a:rPr lang="en-US" sz="1600" dirty="0"/>
              <a:t>It was observed that all except 1 system was able to fix a resonance at 48 </a:t>
            </a:r>
            <a:r>
              <a:rPr lang="en-US" sz="1600" dirty="0" err="1"/>
              <a:t>hz</a:t>
            </a:r>
            <a:r>
              <a:rPr lang="en-US" sz="1600" dirty="0"/>
              <a:t> and 2 added unnecessary boosts at 80 </a:t>
            </a:r>
            <a:r>
              <a:rPr lang="en-US" sz="1600" dirty="0" err="1"/>
              <a:t>hz</a:t>
            </a:r>
            <a:r>
              <a:rPr lang="en-US" sz="1600" dirty="0"/>
              <a:t>.</a:t>
            </a:r>
          </a:p>
          <a:p>
            <a:endParaRPr lang="en-US" sz="2000" dirty="0"/>
          </a:p>
          <a:p>
            <a:endParaRPr lang="en-US" sz="2000" dirty="0"/>
          </a:p>
          <a:p>
            <a:r>
              <a:rPr lang="en-US" sz="2000" dirty="0"/>
              <a:t>Shortcomings</a:t>
            </a:r>
          </a:p>
          <a:p>
            <a:pPr lvl="1"/>
            <a:r>
              <a:rPr lang="en-US" sz="1600" dirty="0"/>
              <a:t>All listeners were employees of Harman International</a:t>
            </a:r>
          </a:p>
          <a:p>
            <a:pPr lvl="1"/>
            <a:r>
              <a:rPr lang="en-US" sz="1600" dirty="0"/>
              <a:t>Testing and Evaluation were done in 1 room</a:t>
            </a:r>
          </a:p>
          <a:p>
            <a:pPr lvl="1"/>
            <a:r>
              <a:rPr lang="en-US" sz="1600" dirty="0"/>
              <a:t>Musical Examples were too similar</a:t>
            </a:r>
          </a:p>
        </p:txBody>
      </p:sp>
    </p:spTree>
    <p:extLst>
      <p:ext uri="{BB962C8B-B14F-4D97-AF65-F5344CB8AC3E}">
        <p14:creationId xmlns:p14="http://schemas.microsoft.com/office/powerpoint/2010/main" val="1325567405"/>
      </p:ext>
    </p:extLst>
  </p:cSld>
  <p:clrMapOvr>
    <a:masterClrMapping/>
  </p:clrMapOvr>
  <p:transition spd="slow" advTm="2114">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dissolve">
                                      <p:cBhvr>
                                        <p:cTn id="15" dur="500"/>
                                        <p:tgtEl>
                                          <p:spTgt spid="3">
                                            <p:txEl>
                                              <p:pRg st="5" end="5"/>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dissolve">
                                      <p:cBhvr>
                                        <p:cTn id="18" dur="500"/>
                                        <p:tgtEl>
                                          <p:spTgt spid="3">
                                            <p:txEl>
                                              <p:pRg st="6" end="6"/>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dissolve">
                                      <p:cBhvr>
                                        <p:cTn id="21" dur="500"/>
                                        <p:tgtEl>
                                          <p:spTgt spid="3">
                                            <p:txEl>
                                              <p:pRg st="7" end="7"/>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dissolve">
                                      <p:cBhvr>
                                        <p:cTn id="24"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0B9DB-5754-BD4C-9470-02E9AF5E7B40}"/>
              </a:ext>
            </a:extLst>
          </p:cNvPr>
          <p:cNvSpPr>
            <a:spLocks noGrp="1"/>
          </p:cNvSpPr>
          <p:nvPr>
            <p:ph type="title"/>
          </p:nvPr>
        </p:nvSpPr>
        <p:spPr/>
        <p:txBody>
          <a:bodyPr/>
          <a:lstStyle/>
          <a:p>
            <a:r>
              <a:rPr lang="en-US" dirty="0"/>
              <a:t>This Study - DIGITAL CORRECTION IN SMALL ROOMS</a:t>
            </a:r>
          </a:p>
        </p:txBody>
      </p:sp>
      <p:sp>
        <p:nvSpPr>
          <p:cNvPr id="3" name="Text Placeholder 2">
            <a:extLst>
              <a:ext uri="{FF2B5EF4-FFF2-40B4-BE49-F238E27FC236}">
                <a16:creationId xmlns:a16="http://schemas.microsoft.com/office/drawing/2014/main" id="{F0F8BC39-8E08-B743-B4AC-499B2FF9C0CA}"/>
              </a:ext>
            </a:extLst>
          </p:cNvPr>
          <p:cNvSpPr>
            <a:spLocks noGrp="1"/>
          </p:cNvSpPr>
          <p:nvPr>
            <p:ph type="body" idx="1"/>
          </p:nvPr>
        </p:nvSpPr>
        <p:spPr/>
        <p:txBody>
          <a:bodyPr/>
          <a:lstStyle/>
          <a:p>
            <a:r>
              <a:rPr lang="en-US" dirty="0"/>
              <a:t>Objective Analysis</a:t>
            </a:r>
          </a:p>
        </p:txBody>
      </p:sp>
      <p:sp>
        <p:nvSpPr>
          <p:cNvPr id="4" name="Content Placeholder 3">
            <a:extLst>
              <a:ext uri="{FF2B5EF4-FFF2-40B4-BE49-F238E27FC236}">
                <a16:creationId xmlns:a16="http://schemas.microsoft.com/office/drawing/2014/main" id="{02333A01-C92B-D94D-A96F-0B422EA683BD}"/>
              </a:ext>
            </a:extLst>
          </p:cNvPr>
          <p:cNvSpPr>
            <a:spLocks noGrp="1"/>
          </p:cNvSpPr>
          <p:nvPr>
            <p:ph sz="half" idx="2"/>
          </p:nvPr>
        </p:nvSpPr>
        <p:spPr/>
        <p:txBody>
          <a:bodyPr>
            <a:normAutofit/>
          </a:bodyPr>
          <a:lstStyle/>
          <a:p>
            <a:r>
              <a:rPr lang="en-US" dirty="0"/>
              <a:t>Collect impulse responses before and after correction </a:t>
            </a:r>
          </a:p>
          <a:p>
            <a:endParaRPr lang="en-US" dirty="0"/>
          </a:p>
          <a:p>
            <a:r>
              <a:rPr lang="en-US" dirty="0"/>
              <a:t>Turned the impulse responses into difference plots to see similarities and differences</a:t>
            </a:r>
          </a:p>
        </p:txBody>
      </p:sp>
      <p:sp>
        <p:nvSpPr>
          <p:cNvPr id="5" name="Text Placeholder 4">
            <a:extLst>
              <a:ext uri="{FF2B5EF4-FFF2-40B4-BE49-F238E27FC236}">
                <a16:creationId xmlns:a16="http://schemas.microsoft.com/office/drawing/2014/main" id="{E03A052A-4D12-2942-9109-30AB231AD33E}"/>
              </a:ext>
            </a:extLst>
          </p:cNvPr>
          <p:cNvSpPr>
            <a:spLocks noGrp="1"/>
          </p:cNvSpPr>
          <p:nvPr>
            <p:ph type="body" sz="quarter" idx="3"/>
          </p:nvPr>
        </p:nvSpPr>
        <p:spPr/>
        <p:txBody>
          <a:bodyPr/>
          <a:lstStyle/>
          <a:p>
            <a:r>
              <a:rPr lang="en-US" dirty="0"/>
              <a:t>Subjective Study</a:t>
            </a:r>
          </a:p>
        </p:txBody>
      </p:sp>
      <p:sp>
        <p:nvSpPr>
          <p:cNvPr id="6" name="Content Placeholder 5">
            <a:extLst>
              <a:ext uri="{FF2B5EF4-FFF2-40B4-BE49-F238E27FC236}">
                <a16:creationId xmlns:a16="http://schemas.microsoft.com/office/drawing/2014/main" id="{CED7F3E5-9C9F-C542-9260-2FF2552108F2}"/>
              </a:ext>
            </a:extLst>
          </p:cNvPr>
          <p:cNvSpPr>
            <a:spLocks noGrp="1"/>
          </p:cNvSpPr>
          <p:nvPr>
            <p:ph sz="quarter" idx="4"/>
          </p:nvPr>
        </p:nvSpPr>
        <p:spPr>
          <a:xfrm>
            <a:off x="5594123" y="3030008"/>
            <a:ext cx="5226277" cy="2906179"/>
          </a:xfrm>
        </p:spPr>
        <p:txBody>
          <a:bodyPr>
            <a:normAutofit/>
          </a:bodyPr>
          <a:lstStyle/>
          <a:p>
            <a:r>
              <a:rPr lang="en-US" dirty="0"/>
              <a:t>Create Corrected and Uncorrected versions of recordings using a KU-100 Binaural head</a:t>
            </a:r>
          </a:p>
          <a:p>
            <a:endParaRPr lang="en-US" dirty="0"/>
          </a:p>
          <a:p>
            <a:r>
              <a:rPr lang="en-US" dirty="0"/>
              <a:t>Collect preference rankings and subjective characteristic ratings from expert listeners</a:t>
            </a:r>
          </a:p>
          <a:p>
            <a:endParaRPr lang="en-US" dirty="0"/>
          </a:p>
        </p:txBody>
      </p:sp>
    </p:spTree>
    <p:extLst>
      <p:ext uri="{BB962C8B-B14F-4D97-AF65-F5344CB8AC3E}">
        <p14:creationId xmlns:p14="http://schemas.microsoft.com/office/powerpoint/2010/main" val="2149020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2528">
        <p159:morph option="byObject"/>
      </p:transition>
    </mc:Choice>
    <mc:Fallback xmlns="">
      <p:transition spd="slow" advTm="5252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dissolv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dissolv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dissolv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animEffect transition="in" filter="dissolve">
                                      <p:cBhvr>
                                        <p:cTn id="27" dur="500"/>
                                        <p:tgtEl>
                                          <p:spTgt spid="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dissolve">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uiExpand="1" build="p"/>
      <p:bldP spid="5" grpId="0" build="p"/>
      <p:bldP spid="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2|15.9|19.2"/>
</p:tagLst>
</file>

<file path=ppt/tags/tag2.xml><?xml version="1.0" encoding="utf-8"?>
<p:tagLst xmlns:a="http://schemas.openxmlformats.org/drawingml/2006/main" xmlns:r="http://schemas.openxmlformats.org/officeDocument/2006/relationships" xmlns:p="http://schemas.openxmlformats.org/presentationml/2006/main">
  <p:tag name="TIMING" val="|68.6"/>
</p:tagLst>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1972</TotalTime>
  <Words>5302</Words>
  <Application>Microsoft Macintosh PowerPoint</Application>
  <PresentationFormat>Widescreen</PresentationFormat>
  <Paragraphs>552</Paragraphs>
  <Slides>32</Slides>
  <Notes>31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Times New Roman</vt:lpstr>
      <vt:lpstr>Trebuchet MS</vt:lpstr>
      <vt:lpstr>Berlin</vt:lpstr>
      <vt:lpstr>DIGITAL CORRECTION IN SMALL ROOMS</vt:lpstr>
      <vt:lpstr>Who?</vt:lpstr>
      <vt:lpstr>What?</vt:lpstr>
      <vt:lpstr>Why?</vt:lpstr>
      <vt:lpstr>Why Now?</vt:lpstr>
      <vt:lpstr>Previous Study - The Subjective and Objective Evaluation of Room Correction Products </vt:lpstr>
      <vt:lpstr>Previous Study - The Subjective and Objective Evaluation of Room Correction Products </vt:lpstr>
      <vt:lpstr>Previous Study - The Subjective and Objective Evaluation of Room Correction Products </vt:lpstr>
      <vt:lpstr>This Study - DIGITAL CORRECTION IN SMALL ROOMS</vt:lpstr>
      <vt:lpstr>Source Material</vt:lpstr>
      <vt:lpstr>Source Material</vt:lpstr>
      <vt:lpstr>Components</vt:lpstr>
      <vt:lpstr>Correction Systems</vt:lpstr>
      <vt:lpstr>Inverse Filtering via Deconvolution</vt:lpstr>
      <vt:lpstr>A Novel Inverse Filtering system</vt:lpstr>
      <vt:lpstr>Recording Process</vt:lpstr>
      <vt:lpstr>Processed Musical Excerpts</vt:lpstr>
      <vt:lpstr>Survey</vt:lpstr>
      <vt:lpstr>Evaluation</vt:lpstr>
      <vt:lpstr>Data Collected Across All Rooms</vt:lpstr>
      <vt:lpstr>Edit Suite 4 – Rankings and Ratings</vt:lpstr>
      <vt:lpstr>Edit Suite 4 – Frequency Response</vt:lpstr>
      <vt:lpstr>Edit Suite 4 – Frequency Response</vt:lpstr>
      <vt:lpstr>Production Suite B – Rankings and Ratings</vt:lpstr>
      <vt:lpstr>Production Suite B – Frequency Response</vt:lpstr>
      <vt:lpstr>Production Suite B – Frequency Response</vt:lpstr>
      <vt:lpstr>Research Lab – Rankings and Ratings</vt:lpstr>
      <vt:lpstr>Research Lab – Frequency Response</vt:lpstr>
      <vt:lpstr>Research Lab – Frequency Response</vt:lpstr>
      <vt:lpstr>What does that all mean?</vt:lpstr>
      <vt:lpstr>Why does it matter?</vt:lpstr>
      <vt:lpstr>What is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CORRECTION IN SMALL ROOMS</dc:title>
  <dc:creator>Michael Hagen</dc:creator>
  <cp:lastModifiedBy>Michael Hagen</cp:lastModifiedBy>
  <cp:revision>2</cp:revision>
  <dcterms:created xsi:type="dcterms:W3CDTF">2021-05-05T23:22:00Z</dcterms:created>
  <dcterms:modified xsi:type="dcterms:W3CDTF">2021-05-12T01:51:50Z</dcterms:modified>
</cp:coreProperties>
</file>